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0"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C6D"/>
    <a:srgbClr val="85A56E"/>
    <a:srgbClr val="231F20"/>
    <a:srgbClr val="F1C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574"/>
  </p:normalViewPr>
  <p:slideViewPr>
    <p:cSldViewPr snapToGrid="0">
      <p:cViewPr varScale="1">
        <p:scale>
          <a:sx n="71" d="100"/>
          <a:sy n="71" d="100"/>
        </p:scale>
        <p:origin x="190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417288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30237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428126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292211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55AD3C-9230-EF4F-9FC4-B15CEE54812F}"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238454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055AD3C-9230-EF4F-9FC4-B15CEE54812F}"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8461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055AD3C-9230-EF4F-9FC4-B15CEE54812F}"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29831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055AD3C-9230-EF4F-9FC4-B15CEE54812F}"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288166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5AD3C-9230-EF4F-9FC4-B15CEE54812F}"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185266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B055AD3C-9230-EF4F-9FC4-B15CEE54812F}"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4080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B055AD3C-9230-EF4F-9FC4-B15CEE54812F}"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99794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055AD3C-9230-EF4F-9FC4-B15CEE54812F}" type="datetimeFigureOut">
              <a:rPr lang="en-US" smtClean="0"/>
              <a:t>8/15/2024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DFA1BDF-74B5-484F-8587-4164E2A9B68C}" type="slidenum">
              <a:rPr lang="en-US" smtClean="0"/>
              <a:t>‹#›</a:t>
            </a:fld>
            <a:endParaRPr lang="en-US"/>
          </a:p>
        </p:txBody>
      </p:sp>
    </p:spTree>
    <p:extLst>
      <p:ext uri="{BB962C8B-B14F-4D97-AF65-F5344CB8AC3E}">
        <p14:creationId xmlns:p14="http://schemas.microsoft.com/office/powerpoint/2010/main" val="1492616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Freeform 286">
            <a:extLst>
              <a:ext uri="{FF2B5EF4-FFF2-40B4-BE49-F238E27FC236}">
                <a16:creationId xmlns:a16="http://schemas.microsoft.com/office/drawing/2014/main" id="{78F29518-5E3A-425A-D31A-45988F497543}"/>
              </a:ext>
            </a:extLst>
          </p:cNvPr>
          <p:cNvSpPr/>
          <p:nvPr/>
        </p:nvSpPr>
        <p:spPr>
          <a:xfrm>
            <a:off x="9120" y="4876085"/>
            <a:ext cx="647052" cy="5815728"/>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253E82BB-FFAB-588B-F198-C65EAFB7D4B6}"/>
              </a:ext>
            </a:extLst>
          </p:cNvPr>
          <p:cNvSpPr/>
          <p:nvPr/>
        </p:nvSpPr>
        <p:spPr>
          <a:xfrm>
            <a:off x="-20146" y="3032365"/>
            <a:ext cx="7579821" cy="756546"/>
          </a:xfrm>
          <a:custGeom>
            <a:avLst/>
            <a:gdLst>
              <a:gd name="connsiteX0" fmla="*/ 0 w 7537895"/>
              <a:gd name="connsiteY0" fmla="*/ 0 h 748398"/>
              <a:gd name="connsiteX1" fmla="*/ 7537896 w 7537895"/>
              <a:gd name="connsiteY1" fmla="*/ 0 h 748398"/>
              <a:gd name="connsiteX2" fmla="*/ 7537896 w 7537895"/>
              <a:gd name="connsiteY2" fmla="*/ 748398 h 748398"/>
              <a:gd name="connsiteX3" fmla="*/ 0 w 7537895"/>
              <a:gd name="connsiteY3" fmla="*/ 748398 h 748398"/>
            </a:gdLst>
            <a:ahLst/>
            <a:cxnLst>
              <a:cxn ang="0">
                <a:pos x="connsiteX0" y="connsiteY0"/>
              </a:cxn>
              <a:cxn ang="0">
                <a:pos x="connsiteX1" y="connsiteY1"/>
              </a:cxn>
              <a:cxn ang="0">
                <a:pos x="connsiteX2" y="connsiteY2"/>
              </a:cxn>
              <a:cxn ang="0">
                <a:pos x="connsiteX3" y="connsiteY3"/>
              </a:cxn>
            </a:cxnLst>
            <a:rect l="l" t="t" r="r" b="b"/>
            <a:pathLst>
              <a:path w="7537895" h="748398">
                <a:moveTo>
                  <a:pt x="0" y="0"/>
                </a:moveTo>
                <a:lnTo>
                  <a:pt x="7537896" y="0"/>
                </a:lnTo>
                <a:lnTo>
                  <a:pt x="7537896" y="748398"/>
                </a:lnTo>
                <a:lnTo>
                  <a:pt x="0" y="748398"/>
                </a:lnTo>
                <a:close/>
              </a:path>
            </a:pathLst>
          </a:custGeom>
          <a:solidFill>
            <a:srgbClr val="87A56E">
              <a:alpha val="61000"/>
            </a:srgbClr>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B9913484-204E-FB0D-99A1-0EEDF7032FF6}"/>
              </a:ext>
            </a:extLst>
          </p:cNvPr>
          <p:cNvSpPr/>
          <p:nvPr/>
        </p:nvSpPr>
        <p:spPr>
          <a:xfrm>
            <a:off x="3583" y="3333344"/>
            <a:ext cx="7556091" cy="1954033"/>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9745E16-2F5B-93FB-5199-5A7B7F68A622}"/>
              </a:ext>
            </a:extLst>
          </p:cNvPr>
          <p:cNvSpPr txBox="1"/>
          <p:nvPr/>
        </p:nvSpPr>
        <p:spPr>
          <a:xfrm>
            <a:off x="361128" y="3478346"/>
            <a:ext cx="7070205" cy="400110"/>
          </a:xfrm>
          <a:prstGeom prst="rect">
            <a:avLst/>
          </a:prstGeom>
          <a:noFill/>
        </p:spPr>
        <p:txBody>
          <a:bodyPr wrap="none" rtlCol="0">
            <a:spAutoFit/>
          </a:bodyPr>
          <a:lstStyle/>
          <a:p>
            <a:pPr algn="l"/>
            <a:r>
              <a:rPr lang="en-US" sz="2000" spc="0" baseline="0" dirty="0">
                <a:ln/>
                <a:solidFill>
                  <a:srgbClr val="FFFFFF"/>
                </a:solidFill>
                <a:latin typeface="Calibri" panose="020F0502020204030204" pitchFamily="34" charset="0"/>
                <a:cs typeface="Calibri" panose="020F0502020204030204" pitchFamily="34" charset="0"/>
                <a:sym typeface="Poppins-Regular"/>
                <a:rtl val="0"/>
              </a:rPr>
              <a:t>Unique and rewarding opportunities to join BIA Innovator Campus</a:t>
            </a:r>
          </a:p>
        </p:txBody>
      </p:sp>
      <p:sp>
        <p:nvSpPr>
          <p:cNvPr id="26" name="TextBox 25">
            <a:extLst>
              <a:ext uri="{FF2B5EF4-FFF2-40B4-BE49-F238E27FC236}">
                <a16:creationId xmlns:a16="http://schemas.microsoft.com/office/drawing/2014/main" id="{D35A9050-C3D1-6274-5606-52E4DCD717FD}"/>
              </a:ext>
            </a:extLst>
          </p:cNvPr>
          <p:cNvSpPr txBox="1"/>
          <p:nvPr/>
        </p:nvSpPr>
        <p:spPr>
          <a:xfrm>
            <a:off x="217437" y="1135181"/>
            <a:ext cx="2321726" cy="1847172"/>
          </a:xfrm>
          <a:prstGeom prst="rect">
            <a:avLst/>
          </a:prstGeom>
          <a:noFill/>
        </p:spPr>
        <p:txBody>
          <a:bodyPr wrap="none" rtlCol="0">
            <a:spAutoFit/>
          </a:bodyPr>
          <a:lstStyle/>
          <a:p>
            <a:pPr>
              <a:lnSpc>
                <a:spcPts val="4360"/>
              </a:lnSpc>
            </a:pPr>
            <a:r>
              <a:rPr lang="en-US" sz="6000" b="1" spc="0" baseline="0" dirty="0">
                <a:ln/>
                <a:solidFill>
                  <a:srgbClr val="FFFFFF"/>
                </a:solidFill>
                <a:latin typeface="Calibri" panose="020F0502020204030204" pitchFamily="34" charset="0"/>
                <a:cs typeface="Calibri" panose="020F0502020204030204" pitchFamily="34" charset="0"/>
                <a:sym typeface="Poppins-Bold"/>
                <a:rtl val="0"/>
              </a:rPr>
              <a:t>JO</a:t>
            </a:r>
            <a:r>
              <a:rPr lang="en-US" sz="6000" b="1" spc="0" baseline="0" dirty="0">
                <a:ln/>
                <a:solidFill>
                  <a:srgbClr val="F1C049"/>
                </a:solidFill>
                <a:latin typeface="Calibri" panose="020F0502020204030204" pitchFamily="34" charset="0"/>
                <a:cs typeface="Calibri" panose="020F0502020204030204" pitchFamily="34" charset="0"/>
                <a:sym typeface="Poppins-Bold"/>
                <a:rtl val="0"/>
              </a:rPr>
              <a:t>IN</a:t>
            </a:r>
            <a:endParaRPr lang="en-US" sz="6000" b="1" spc="0" baseline="0" dirty="0">
              <a:ln/>
              <a:solidFill>
                <a:srgbClr val="FFFFFF"/>
              </a:solidFill>
              <a:latin typeface="Calibri" panose="020F0502020204030204" pitchFamily="34" charset="0"/>
              <a:cs typeface="Calibri" panose="020F0502020204030204" pitchFamily="34" charset="0"/>
              <a:sym typeface="Poppins-Bold"/>
              <a:rtl val="0"/>
            </a:endParaRPr>
          </a:p>
          <a:p>
            <a:pPr algn="l">
              <a:lnSpc>
                <a:spcPts val="4360"/>
              </a:lnSpc>
            </a:pPr>
            <a:r>
              <a:rPr lang="en-US" sz="6000" b="1" spc="0" baseline="0" dirty="0">
                <a:ln/>
                <a:solidFill>
                  <a:srgbClr val="FFFFFF"/>
                </a:solidFill>
                <a:latin typeface="Calibri" panose="020F0502020204030204" pitchFamily="34" charset="0"/>
                <a:cs typeface="Calibri" panose="020F0502020204030204" pitchFamily="34" charset="0"/>
                <a:sym typeface="Poppins-Bold"/>
                <a:rtl val="0"/>
              </a:rPr>
              <a:t>OUR </a:t>
            </a:r>
          </a:p>
          <a:p>
            <a:pPr algn="l">
              <a:lnSpc>
                <a:spcPts val="4360"/>
              </a:lnSpc>
            </a:pPr>
            <a:r>
              <a:rPr lang="en-US" sz="6000" b="1" spc="0" baseline="0" dirty="0">
                <a:ln/>
                <a:solidFill>
                  <a:srgbClr val="FFFFFF"/>
                </a:solidFill>
                <a:latin typeface="Calibri" panose="020F0502020204030204" pitchFamily="34" charset="0"/>
                <a:cs typeface="Calibri" panose="020F0502020204030204" pitchFamily="34" charset="0"/>
                <a:sym typeface="Poppins-Bold"/>
                <a:rtl val="0"/>
              </a:rPr>
              <a:t>TEAM!</a:t>
            </a:r>
          </a:p>
        </p:txBody>
      </p:sp>
      <p:sp>
        <p:nvSpPr>
          <p:cNvPr id="140" name="TextBox 139">
            <a:extLst>
              <a:ext uri="{FF2B5EF4-FFF2-40B4-BE49-F238E27FC236}">
                <a16:creationId xmlns:a16="http://schemas.microsoft.com/office/drawing/2014/main" id="{CB31959B-D9E9-DA45-32AD-97476D434223}"/>
              </a:ext>
            </a:extLst>
          </p:cNvPr>
          <p:cNvSpPr txBox="1"/>
          <p:nvPr/>
        </p:nvSpPr>
        <p:spPr>
          <a:xfrm>
            <a:off x="365025" y="3706861"/>
            <a:ext cx="4958863" cy="1569660"/>
          </a:xfrm>
          <a:prstGeom prst="rect">
            <a:avLst/>
          </a:prstGeom>
          <a:noFill/>
        </p:spPr>
        <p:txBody>
          <a:bodyPr wrap="square" rtlCol="0">
            <a:spAutoFit/>
          </a:bodyPr>
          <a:lstStyle/>
          <a:p>
            <a:pPr algn="l"/>
            <a:r>
              <a:rPr lang="en-GB" sz="4800" b="1" spc="0" baseline="0" dirty="0">
                <a:ln/>
                <a:solidFill>
                  <a:srgbClr val="F1C049"/>
                </a:solidFill>
                <a:latin typeface="Calibri" panose="020F0502020204030204" pitchFamily="34" charset="0"/>
                <a:cs typeface="Calibri" panose="020F0502020204030204" pitchFamily="34" charset="0"/>
                <a:sym typeface="Poppins-Bold"/>
                <a:rtl val="0"/>
              </a:rPr>
              <a:t>Project Coordinator</a:t>
            </a:r>
            <a:endParaRPr lang="en-GB" sz="3200" spc="0" baseline="0" dirty="0">
              <a:ln/>
              <a:solidFill>
                <a:schemeClr val="bg1"/>
              </a:solidFill>
              <a:latin typeface="Calibri" panose="020F0502020204030204" pitchFamily="34" charset="0"/>
              <a:cs typeface="Calibri" panose="020F0502020204030204" pitchFamily="34" charset="0"/>
              <a:sym typeface="Poppins-Bold"/>
              <a:rtl val="0"/>
            </a:endParaRPr>
          </a:p>
        </p:txBody>
      </p:sp>
      <p:sp>
        <p:nvSpPr>
          <p:cNvPr id="146" name="TextBox 145">
            <a:extLst>
              <a:ext uri="{FF2B5EF4-FFF2-40B4-BE49-F238E27FC236}">
                <a16:creationId xmlns:a16="http://schemas.microsoft.com/office/drawing/2014/main" id="{D8A06F4E-331B-BD31-F418-1854BEBB67E7}"/>
              </a:ext>
            </a:extLst>
          </p:cNvPr>
          <p:cNvSpPr txBox="1"/>
          <p:nvPr/>
        </p:nvSpPr>
        <p:spPr>
          <a:xfrm>
            <a:off x="1112854" y="5676035"/>
            <a:ext cx="6318479" cy="4201150"/>
          </a:xfrm>
          <a:prstGeom prst="rect">
            <a:avLst/>
          </a:prstGeom>
          <a:noFill/>
        </p:spPr>
        <p:txBody>
          <a:bodyPr wrap="square">
            <a:spAutoFit/>
          </a:bodyPr>
          <a:lstStyle/>
          <a:p>
            <a:r>
              <a:rPr lang="en-IE" sz="1400" b="1" dirty="0">
                <a:solidFill>
                  <a:srgbClr val="056C6D"/>
                </a:solidFill>
                <a:effectLst/>
                <a:latin typeface="Calibri" panose="020F0502020204030204" pitchFamily="34" charset="0"/>
                <a:cs typeface="Calibri" panose="020F0502020204030204" pitchFamily="34" charset="0"/>
              </a:rPr>
              <a:t>CLOSING DATE  </a:t>
            </a:r>
          </a:p>
          <a:p>
            <a:r>
              <a:rPr lang="en-IE" sz="1200" dirty="0">
                <a:solidFill>
                  <a:srgbClr val="231F20"/>
                </a:solidFill>
                <a:latin typeface="Calibri" panose="020F0502020204030204" pitchFamily="34" charset="0"/>
                <a:cs typeface="Calibri" panose="020F0502020204030204" pitchFamily="34" charset="0"/>
              </a:rPr>
              <a:t>Friday 6</a:t>
            </a:r>
            <a:r>
              <a:rPr lang="en-IE" sz="1200" baseline="30000" dirty="0">
                <a:solidFill>
                  <a:srgbClr val="231F20"/>
                </a:solidFill>
                <a:latin typeface="Calibri" panose="020F0502020204030204" pitchFamily="34" charset="0"/>
                <a:cs typeface="Calibri" panose="020F0502020204030204" pitchFamily="34" charset="0"/>
              </a:rPr>
              <a:t>th</a:t>
            </a:r>
            <a:r>
              <a:rPr lang="en-IE" sz="1200" dirty="0">
                <a:solidFill>
                  <a:srgbClr val="231F20"/>
                </a:solidFill>
                <a:latin typeface="Calibri" panose="020F0502020204030204" pitchFamily="34" charset="0"/>
                <a:cs typeface="Calibri" panose="020F0502020204030204" pitchFamily="34" charset="0"/>
              </a:rPr>
              <a:t> September 2024</a:t>
            </a:r>
            <a:endParaRPr lang="en-IE" sz="1100" dirty="0">
              <a:solidFill>
                <a:srgbClr val="231F20"/>
              </a:solidFill>
              <a:latin typeface="Calibri" panose="020F0502020204030204" pitchFamily="34" charset="0"/>
              <a:cs typeface="Calibri" panose="020F0502020204030204" pitchFamily="34" charset="0"/>
            </a:endParaRPr>
          </a:p>
          <a:p>
            <a:endParaRPr lang="en-IE" sz="1100" dirty="0">
              <a:solidFill>
                <a:srgbClr val="231F20"/>
              </a:solidFill>
              <a:latin typeface="Calibri" panose="020F0502020204030204" pitchFamily="34" charset="0"/>
              <a:cs typeface="Calibri" panose="020F0502020204030204" pitchFamily="34" charset="0"/>
            </a:endParaRPr>
          </a:p>
          <a:p>
            <a:r>
              <a:rPr lang="en-IE" sz="1400" b="1" dirty="0">
                <a:solidFill>
                  <a:srgbClr val="056C6D"/>
                </a:solidFill>
                <a:effectLst/>
                <a:latin typeface="Calibri" panose="020F0502020204030204" pitchFamily="34" charset="0"/>
                <a:cs typeface="Calibri" panose="020F0502020204030204" pitchFamily="34" charset="0"/>
              </a:rPr>
              <a:t>NATURE OF CONTRACT </a:t>
            </a:r>
          </a:p>
          <a:p>
            <a:pPr>
              <a:buClr>
                <a:srgbClr val="85A56E"/>
              </a:buClr>
            </a:pPr>
            <a:r>
              <a:rPr lang="en-US" sz="1200" dirty="0">
                <a:effectLst/>
                <a:latin typeface="Calibri" panose="020F0502020204030204" pitchFamily="34" charset="0"/>
                <a:ea typeface="Times New Roman" panose="02020603050405020304" pitchFamily="18" charset="0"/>
              </a:rPr>
              <a:t>This position will be offered on a 3-year fixed term contract to a suitable candidate. </a:t>
            </a:r>
            <a:r>
              <a:rPr lang="en-US" sz="1200" dirty="0">
                <a:effectLst/>
                <a:latin typeface="Calibri" panose="020F0502020204030204" pitchFamily="34" charset="0"/>
                <a:ea typeface="Tahoma" panose="020B0604030504040204" pitchFamily="34" charset="0"/>
              </a:rPr>
              <a:t>Applicants should note that a panel may be formed from which future vacancies may be filled.</a:t>
            </a:r>
            <a:endParaRPr lang="en-IE" sz="1400" b="1" dirty="0">
              <a:solidFill>
                <a:srgbClr val="056C6D"/>
              </a:solidFill>
              <a:effectLst/>
              <a:latin typeface="Calibri" panose="020F0502020204030204" pitchFamily="34" charset="0"/>
              <a:cs typeface="Calibri" panose="020F0502020204030204" pitchFamily="34" charset="0"/>
            </a:endParaRPr>
          </a:p>
          <a:p>
            <a:endParaRPr lang="en-IE" sz="1400" b="1" dirty="0">
              <a:solidFill>
                <a:srgbClr val="056C6D"/>
              </a:solidFill>
              <a:effectLst/>
              <a:latin typeface="Calibri" panose="020F0502020204030204" pitchFamily="34" charset="0"/>
              <a:cs typeface="Calibri" panose="020F0502020204030204" pitchFamily="34" charset="0"/>
            </a:endParaRPr>
          </a:p>
          <a:p>
            <a:r>
              <a:rPr lang="en-IE" sz="1400" b="1" dirty="0">
                <a:solidFill>
                  <a:srgbClr val="056C6D"/>
                </a:solidFill>
                <a:effectLst/>
                <a:latin typeface="Calibri" panose="020F0502020204030204" pitchFamily="34" charset="0"/>
                <a:cs typeface="Calibri" panose="020F0502020204030204" pitchFamily="34" charset="0"/>
              </a:rPr>
              <a:t>WORKING WEEK</a:t>
            </a:r>
          </a:p>
          <a:p>
            <a:pPr>
              <a:buClr>
                <a:srgbClr val="85A56E"/>
              </a:buClr>
            </a:pPr>
            <a:r>
              <a:rPr lang="en-US" sz="1200" dirty="0">
                <a:effectLst/>
                <a:latin typeface="Calibri" panose="020F0502020204030204" pitchFamily="34" charset="0"/>
                <a:ea typeface="Times New Roman" panose="02020603050405020304" pitchFamily="18" charset="0"/>
              </a:rPr>
              <a:t>The normal working hours are 40 hours per week. This role will require a degree of flexibility as evening and weekend work apply, along with up to 30% foreign travel building relationships with key partners. Travel expenses within the scope of employment will be covered by BIA Innovator Campus. </a:t>
            </a:r>
          </a:p>
          <a:p>
            <a:pPr>
              <a:buClr>
                <a:srgbClr val="85A56E"/>
              </a:buClr>
            </a:pPr>
            <a:endParaRPr lang="en-IE" sz="1400" b="1" dirty="0">
              <a:solidFill>
                <a:srgbClr val="056C6D"/>
              </a:solidFill>
              <a:effectLst/>
              <a:latin typeface="Calibri" panose="020F0502020204030204" pitchFamily="34" charset="0"/>
              <a:cs typeface="Calibri" panose="020F0502020204030204" pitchFamily="34" charset="0"/>
            </a:endParaRPr>
          </a:p>
          <a:p>
            <a:r>
              <a:rPr lang="en-IE" sz="1400" b="1" dirty="0">
                <a:solidFill>
                  <a:srgbClr val="056C6D"/>
                </a:solidFill>
                <a:effectLst/>
                <a:latin typeface="Calibri" panose="020F0502020204030204" pitchFamily="34" charset="0"/>
                <a:cs typeface="Calibri" panose="020F0502020204030204" pitchFamily="34" charset="0"/>
              </a:rPr>
              <a:t>LOCATION</a:t>
            </a:r>
          </a:p>
          <a:p>
            <a:r>
              <a:rPr lang="en-US" sz="1200" dirty="0">
                <a:effectLst/>
                <a:latin typeface="Calibri" panose="020F0502020204030204" pitchFamily="34" charset="0"/>
                <a:ea typeface="Times New Roman" panose="02020603050405020304" pitchFamily="18" charset="0"/>
              </a:rPr>
              <a:t>The role will be based at BIA Innovator Campus, </a:t>
            </a:r>
            <a:r>
              <a:rPr lang="en-US" sz="1200" dirty="0" err="1">
                <a:effectLst/>
                <a:latin typeface="Calibri" panose="020F0502020204030204" pitchFamily="34" charset="0"/>
                <a:ea typeface="Times New Roman" panose="02020603050405020304" pitchFamily="18" charset="0"/>
              </a:rPr>
              <a:t>Teagasc</a:t>
            </a:r>
            <a:r>
              <a:rPr lang="en-US" sz="1200" dirty="0">
                <a:effectLst/>
                <a:latin typeface="Calibri" panose="020F0502020204030204" pitchFamily="34" charset="0"/>
                <a:ea typeface="Times New Roman" panose="02020603050405020304" pitchFamily="18" charset="0"/>
              </a:rPr>
              <a:t>, Mellows Campus, Athenry, Co. Galway, with the opportunity to work remotely available subject to agreement with line management.  Candidates must have the right to live, work and travel in the EU. There is no visa sponsorship available for this role.</a:t>
            </a:r>
            <a:endParaRPr lang="en-IE" sz="1400" b="1" dirty="0">
              <a:solidFill>
                <a:srgbClr val="056C6D"/>
              </a:solidFill>
              <a:effectLst/>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a:noFill/>
              </a:ln>
              <a:solidFill>
                <a:srgbClr val="056C6D"/>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056C6D"/>
                </a:solidFill>
                <a:effectLst/>
                <a:uLnTx/>
                <a:uFillTx/>
                <a:latin typeface="Calibri" panose="020F0502020204030204" pitchFamily="34" charset="0"/>
                <a:ea typeface="+mn-ea"/>
                <a:cs typeface="Calibri" panose="020F0502020204030204" pitchFamily="34" charset="0"/>
              </a:rPr>
              <a:t>DEPARTMENT/FUNCTION AREA</a:t>
            </a:r>
            <a:endParaRPr lang="en-IE" sz="1100" dirty="0">
              <a:solidFill>
                <a:srgbClr val="231F20"/>
              </a:solidFill>
              <a:effectLst/>
              <a:latin typeface="Calibri" panose="020F0502020204030204" pitchFamily="34"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rPr>
              <a:t>EU &amp; Internationalization</a:t>
            </a:r>
            <a:endParaRPr lang="en-IE" sz="1100" dirty="0">
              <a:solidFill>
                <a:srgbClr val="231F20"/>
              </a:solidFill>
              <a:effectLst/>
              <a:latin typeface="Calibri" panose="020F0502020204030204" pitchFamily="34" charset="0"/>
              <a:cs typeface="Calibri" panose="020F0502020204030204" pitchFamily="34" charset="0"/>
            </a:endParaRPr>
          </a:p>
        </p:txBody>
      </p:sp>
      <p:grpSp>
        <p:nvGrpSpPr>
          <p:cNvPr id="174" name="Group 173">
            <a:extLst>
              <a:ext uri="{FF2B5EF4-FFF2-40B4-BE49-F238E27FC236}">
                <a16:creationId xmlns:a16="http://schemas.microsoft.com/office/drawing/2014/main" id="{64940969-F1BD-0949-388E-970712BAB90A}"/>
              </a:ext>
            </a:extLst>
          </p:cNvPr>
          <p:cNvGrpSpPr/>
          <p:nvPr/>
        </p:nvGrpSpPr>
        <p:grpSpPr>
          <a:xfrm>
            <a:off x="431597" y="6310844"/>
            <a:ext cx="640736" cy="472992"/>
            <a:chOff x="302734" y="6040461"/>
            <a:chExt cx="640736" cy="472992"/>
          </a:xfrm>
        </p:grpSpPr>
        <p:grpSp>
          <p:nvGrpSpPr>
            <p:cNvPr id="162" name="Graphic 4">
              <a:extLst>
                <a:ext uri="{FF2B5EF4-FFF2-40B4-BE49-F238E27FC236}">
                  <a16:creationId xmlns:a16="http://schemas.microsoft.com/office/drawing/2014/main" id="{6CF3CCAB-3CB2-D9EA-B672-4CD308CFE822}"/>
                </a:ext>
              </a:extLst>
            </p:cNvPr>
            <p:cNvGrpSpPr/>
            <p:nvPr/>
          </p:nvGrpSpPr>
          <p:grpSpPr>
            <a:xfrm>
              <a:off x="882436" y="6243752"/>
              <a:ext cx="61034" cy="61088"/>
              <a:chOff x="996940" y="3931526"/>
              <a:chExt cx="61034" cy="61088"/>
            </a:xfrm>
          </p:grpSpPr>
          <p:sp>
            <p:nvSpPr>
              <p:cNvPr id="163" name="Freeform 162">
                <a:extLst>
                  <a:ext uri="{FF2B5EF4-FFF2-40B4-BE49-F238E27FC236}">
                    <a16:creationId xmlns:a16="http://schemas.microsoft.com/office/drawing/2014/main" id="{8487926A-2C29-5BC9-9280-6E5165883E8E}"/>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4" name="Freeform 163">
                <a:extLst>
                  <a:ext uri="{FF2B5EF4-FFF2-40B4-BE49-F238E27FC236}">
                    <a16:creationId xmlns:a16="http://schemas.microsoft.com/office/drawing/2014/main" id="{D444199C-DDA2-DC68-973E-96E3C53FDE3B}"/>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65" name="Freeform 164">
              <a:extLst>
                <a:ext uri="{FF2B5EF4-FFF2-40B4-BE49-F238E27FC236}">
                  <a16:creationId xmlns:a16="http://schemas.microsoft.com/office/drawing/2014/main" id="{6044CE65-CB23-7B54-8DD7-FCDF0A9D66E4}"/>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55F9ADDB-2AFA-2C7F-8966-6A5F671534C7}"/>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7" name="Freeform 166">
              <a:extLst>
                <a:ext uri="{FF2B5EF4-FFF2-40B4-BE49-F238E27FC236}">
                  <a16:creationId xmlns:a16="http://schemas.microsoft.com/office/drawing/2014/main" id="{19BC1C9C-A94D-8C81-BFFE-B5B5457F7FE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5" name="Group 174">
            <a:extLst>
              <a:ext uri="{FF2B5EF4-FFF2-40B4-BE49-F238E27FC236}">
                <a16:creationId xmlns:a16="http://schemas.microsoft.com/office/drawing/2014/main" id="{0505C17D-CD1B-5738-EAC7-81A6ACB687F4}"/>
              </a:ext>
            </a:extLst>
          </p:cNvPr>
          <p:cNvGrpSpPr/>
          <p:nvPr/>
        </p:nvGrpSpPr>
        <p:grpSpPr>
          <a:xfrm>
            <a:off x="407410" y="7031693"/>
            <a:ext cx="640736" cy="472992"/>
            <a:chOff x="302734" y="6040461"/>
            <a:chExt cx="640736" cy="472992"/>
          </a:xfrm>
        </p:grpSpPr>
        <p:grpSp>
          <p:nvGrpSpPr>
            <p:cNvPr id="176" name="Graphic 4">
              <a:extLst>
                <a:ext uri="{FF2B5EF4-FFF2-40B4-BE49-F238E27FC236}">
                  <a16:creationId xmlns:a16="http://schemas.microsoft.com/office/drawing/2014/main" id="{968E947F-3189-6D87-D21D-77B85AAD2392}"/>
                </a:ext>
              </a:extLst>
            </p:cNvPr>
            <p:cNvGrpSpPr/>
            <p:nvPr/>
          </p:nvGrpSpPr>
          <p:grpSpPr>
            <a:xfrm>
              <a:off x="882436" y="6243752"/>
              <a:ext cx="61034" cy="61088"/>
              <a:chOff x="996940" y="3931526"/>
              <a:chExt cx="61034" cy="61088"/>
            </a:xfrm>
          </p:grpSpPr>
          <p:sp>
            <p:nvSpPr>
              <p:cNvPr id="180" name="Freeform 179">
                <a:extLst>
                  <a:ext uri="{FF2B5EF4-FFF2-40B4-BE49-F238E27FC236}">
                    <a16:creationId xmlns:a16="http://schemas.microsoft.com/office/drawing/2014/main" id="{F774CD4F-60B5-4E4E-99ED-DB7B95A93E21}"/>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1" name="Freeform 180">
                <a:extLst>
                  <a:ext uri="{FF2B5EF4-FFF2-40B4-BE49-F238E27FC236}">
                    <a16:creationId xmlns:a16="http://schemas.microsoft.com/office/drawing/2014/main" id="{F2B5921C-2550-47EB-9FD1-8427600D21EC}"/>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7" name="Freeform 176">
              <a:extLst>
                <a:ext uri="{FF2B5EF4-FFF2-40B4-BE49-F238E27FC236}">
                  <a16:creationId xmlns:a16="http://schemas.microsoft.com/office/drawing/2014/main" id="{21831DF6-14EF-7B58-BFFD-7235B35CD115}"/>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8" name="Freeform 177">
              <a:extLst>
                <a:ext uri="{FF2B5EF4-FFF2-40B4-BE49-F238E27FC236}">
                  <a16:creationId xmlns:a16="http://schemas.microsoft.com/office/drawing/2014/main" id="{8115E0F1-4155-76D2-568E-139A7F09C91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9" name="Freeform 178">
              <a:extLst>
                <a:ext uri="{FF2B5EF4-FFF2-40B4-BE49-F238E27FC236}">
                  <a16:creationId xmlns:a16="http://schemas.microsoft.com/office/drawing/2014/main" id="{FAAEE020-8845-156A-3F72-6C48CB3AA79E}"/>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2" name="Group 181">
            <a:extLst>
              <a:ext uri="{FF2B5EF4-FFF2-40B4-BE49-F238E27FC236}">
                <a16:creationId xmlns:a16="http://schemas.microsoft.com/office/drawing/2014/main" id="{E8862F45-5015-79D9-1594-C547644897EE}"/>
              </a:ext>
            </a:extLst>
          </p:cNvPr>
          <p:cNvGrpSpPr/>
          <p:nvPr/>
        </p:nvGrpSpPr>
        <p:grpSpPr>
          <a:xfrm>
            <a:off x="408365" y="8101039"/>
            <a:ext cx="640736" cy="472992"/>
            <a:chOff x="302734" y="6040461"/>
            <a:chExt cx="640736" cy="472992"/>
          </a:xfrm>
        </p:grpSpPr>
        <p:grpSp>
          <p:nvGrpSpPr>
            <p:cNvPr id="183" name="Graphic 4">
              <a:extLst>
                <a:ext uri="{FF2B5EF4-FFF2-40B4-BE49-F238E27FC236}">
                  <a16:creationId xmlns:a16="http://schemas.microsoft.com/office/drawing/2014/main" id="{5230EC20-C1B6-D87D-F370-C1A01DF5F7E5}"/>
                </a:ext>
              </a:extLst>
            </p:cNvPr>
            <p:cNvGrpSpPr/>
            <p:nvPr/>
          </p:nvGrpSpPr>
          <p:grpSpPr>
            <a:xfrm>
              <a:off x="882436" y="6243752"/>
              <a:ext cx="61034" cy="61088"/>
              <a:chOff x="996940" y="3931526"/>
              <a:chExt cx="61034" cy="61088"/>
            </a:xfrm>
          </p:grpSpPr>
          <p:sp>
            <p:nvSpPr>
              <p:cNvPr id="187" name="Freeform 186">
                <a:extLst>
                  <a:ext uri="{FF2B5EF4-FFF2-40B4-BE49-F238E27FC236}">
                    <a16:creationId xmlns:a16="http://schemas.microsoft.com/office/drawing/2014/main" id="{98123639-D961-DD78-C1E0-37D91A1D6911}"/>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8" name="Freeform 187">
                <a:extLst>
                  <a:ext uri="{FF2B5EF4-FFF2-40B4-BE49-F238E27FC236}">
                    <a16:creationId xmlns:a16="http://schemas.microsoft.com/office/drawing/2014/main" id="{1527AAA5-B59F-BFC5-1D75-3863BAC2E3D0}"/>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84" name="Freeform 183">
              <a:extLst>
                <a:ext uri="{FF2B5EF4-FFF2-40B4-BE49-F238E27FC236}">
                  <a16:creationId xmlns:a16="http://schemas.microsoft.com/office/drawing/2014/main" id="{02A2E736-739E-A1D3-DE6F-10FDB2848175}"/>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5" name="Freeform 184">
              <a:extLst>
                <a:ext uri="{FF2B5EF4-FFF2-40B4-BE49-F238E27FC236}">
                  <a16:creationId xmlns:a16="http://schemas.microsoft.com/office/drawing/2014/main" id="{E54E544A-0444-4614-B02B-964270D23E35}"/>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6" name="Freeform 185">
              <a:extLst>
                <a:ext uri="{FF2B5EF4-FFF2-40B4-BE49-F238E27FC236}">
                  <a16:creationId xmlns:a16="http://schemas.microsoft.com/office/drawing/2014/main" id="{22DE976D-E017-5D42-6209-196763EAB3BE}"/>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6" name="Group 195">
            <a:extLst>
              <a:ext uri="{FF2B5EF4-FFF2-40B4-BE49-F238E27FC236}">
                <a16:creationId xmlns:a16="http://schemas.microsoft.com/office/drawing/2014/main" id="{86F4AD7B-5A7C-6C0E-F97C-41F49559F81F}"/>
              </a:ext>
            </a:extLst>
          </p:cNvPr>
          <p:cNvGrpSpPr/>
          <p:nvPr/>
        </p:nvGrpSpPr>
        <p:grpSpPr>
          <a:xfrm>
            <a:off x="431597" y="5577490"/>
            <a:ext cx="640736" cy="472992"/>
            <a:chOff x="302734" y="6040461"/>
            <a:chExt cx="640736" cy="472992"/>
          </a:xfrm>
        </p:grpSpPr>
        <p:grpSp>
          <p:nvGrpSpPr>
            <p:cNvPr id="197" name="Graphic 4">
              <a:extLst>
                <a:ext uri="{FF2B5EF4-FFF2-40B4-BE49-F238E27FC236}">
                  <a16:creationId xmlns:a16="http://schemas.microsoft.com/office/drawing/2014/main" id="{1EEEBE70-6626-64B7-4AC6-BC3FEB06BFBC}"/>
                </a:ext>
              </a:extLst>
            </p:cNvPr>
            <p:cNvGrpSpPr/>
            <p:nvPr/>
          </p:nvGrpSpPr>
          <p:grpSpPr>
            <a:xfrm>
              <a:off x="882436" y="6243752"/>
              <a:ext cx="61034" cy="61088"/>
              <a:chOff x="996940" y="3931526"/>
              <a:chExt cx="61034" cy="61088"/>
            </a:xfrm>
          </p:grpSpPr>
          <p:sp>
            <p:nvSpPr>
              <p:cNvPr id="201" name="Freeform 200">
                <a:extLst>
                  <a:ext uri="{FF2B5EF4-FFF2-40B4-BE49-F238E27FC236}">
                    <a16:creationId xmlns:a16="http://schemas.microsoft.com/office/drawing/2014/main" id="{E5415B79-52AC-A372-284A-35BE01FEA64C}"/>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2" name="Freeform 201">
                <a:extLst>
                  <a:ext uri="{FF2B5EF4-FFF2-40B4-BE49-F238E27FC236}">
                    <a16:creationId xmlns:a16="http://schemas.microsoft.com/office/drawing/2014/main" id="{6987FDBC-D35B-CED2-C89D-5A22492837D7}"/>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98" name="Freeform 197">
              <a:extLst>
                <a:ext uri="{FF2B5EF4-FFF2-40B4-BE49-F238E27FC236}">
                  <a16:creationId xmlns:a16="http://schemas.microsoft.com/office/drawing/2014/main" id="{72F60E4C-F810-9163-7325-4249B778798A}"/>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9" name="Freeform 198">
              <a:extLst>
                <a:ext uri="{FF2B5EF4-FFF2-40B4-BE49-F238E27FC236}">
                  <a16:creationId xmlns:a16="http://schemas.microsoft.com/office/drawing/2014/main" id="{EC66C74D-1174-0184-2020-50CAE5A86B79}"/>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0" name="Freeform 199">
              <a:extLst>
                <a:ext uri="{FF2B5EF4-FFF2-40B4-BE49-F238E27FC236}">
                  <a16:creationId xmlns:a16="http://schemas.microsoft.com/office/drawing/2014/main" id="{FB652296-4754-CC78-AE45-F1E38C9C5992}"/>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04" name="Graphic 4">
            <a:extLst>
              <a:ext uri="{FF2B5EF4-FFF2-40B4-BE49-F238E27FC236}">
                <a16:creationId xmlns:a16="http://schemas.microsoft.com/office/drawing/2014/main" id="{A4F6C4FF-63EA-7C23-0A3C-90CF297AF048}"/>
              </a:ext>
            </a:extLst>
          </p:cNvPr>
          <p:cNvGrpSpPr/>
          <p:nvPr/>
        </p:nvGrpSpPr>
        <p:grpSpPr>
          <a:xfrm>
            <a:off x="5378811" y="4272806"/>
            <a:ext cx="1762645" cy="670339"/>
            <a:chOff x="311418" y="4674327"/>
            <a:chExt cx="1740618" cy="661962"/>
          </a:xfrm>
        </p:grpSpPr>
        <p:sp>
          <p:nvSpPr>
            <p:cNvPr id="205" name="Freeform 204">
              <a:extLst>
                <a:ext uri="{FF2B5EF4-FFF2-40B4-BE49-F238E27FC236}">
                  <a16:creationId xmlns:a16="http://schemas.microsoft.com/office/drawing/2014/main" id="{EEFF7E72-446D-FAD2-E1DC-E4DC09A8A078}"/>
                </a:ext>
              </a:extLst>
            </p:cNvPr>
            <p:cNvSpPr/>
            <p:nvPr/>
          </p:nvSpPr>
          <p:spPr>
            <a:xfrm>
              <a:off x="311418" y="4674327"/>
              <a:ext cx="662026" cy="661962"/>
            </a:xfrm>
            <a:custGeom>
              <a:avLst/>
              <a:gdLst>
                <a:gd name="connsiteX0" fmla="*/ 659227 w 662026"/>
                <a:gd name="connsiteY0" fmla="*/ 0 h 661962"/>
                <a:gd name="connsiteX1" fmla="*/ 2799 w 662026"/>
                <a:gd name="connsiteY1" fmla="*/ 0 h 661962"/>
                <a:gd name="connsiteX2" fmla="*/ 0 w 662026"/>
                <a:gd name="connsiteY2" fmla="*/ 2799 h 661962"/>
                <a:gd name="connsiteX3" fmla="*/ 0 w 662026"/>
                <a:gd name="connsiteY3" fmla="*/ 659164 h 661962"/>
                <a:gd name="connsiteX4" fmla="*/ 2799 w 662026"/>
                <a:gd name="connsiteY4" fmla="*/ 661963 h 661962"/>
                <a:gd name="connsiteX5" fmla="*/ 659227 w 662026"/>
                <a:gd name="connsiteY5" fmla="*/ 661963 h 661962"/>
                <a:gd name="connsiteX6" fmla="*/ 662026 w 662026"/>
                <a:gd name="connsiteY6" fmla="*/ 659164 h 661962"/>
                <a:gd name="connsiteX7" fmla="*/ 662026 w 662026"/>
                <a:gd name="connsiteY7" fmla="*/ 2799 h 661962"/>
                <a:gd name="connsiteX8" fmla="*/ 659227 w 662026"/>
                <a:gd name="connsiteY8" fmla="*/ 0 h 661962"/>
                <a:gd name="connsiteX9" fmla="*/ 334512 w 662026"/>
                <a:gd name="connsiteY9" fmla="*/ 549303 h 661962"/>
                <a:gd name="connsiteX10" fmla="*/ 327514 w 662026"/>
                <a:gd name="connsiteY10" fmla="*/ 549303 h 661962"/>
                <a:gd name="connsiteX11" fmla="*/ 324715 w 662026"/>
                <a:gd name="connsiteY11" fmla="*/ 552103 h 661962"/>
                <a:gd name="connsiteX12" fmla="*/ 324715 w 662026"/>
                <a:gd name="connsiteY12" fmla="*/ 649368 h 661962"/>
                <a:gd name="connsiteX13" fmla="*/ 12597 w 662026"/>
                <a:gd name="connsiteY13" fmla="*/ 649368 h 661962"/>
                <a:gd name="connsiteX14" fmla="*/ 12597 w 662026"/>
                <a:gd name="connsiteY14" fmla="*/ 336579 h 661962"/>
                <a:gd name="connsiteX15" fmla="*/ 109871 w 662026"/>
                <a:gd name="connsiteY15" fmla="*/ 336579 h 661962"/>
                <a:gd name="connsiteX16" fmla="*/ 112670 w 662026"/>
                <a:gd name="connsiteY16" fmla="*/ 333781 h 661962"/>
                <a:gd name="connsiteX17" fmla="*/ 112670 w 662026"/>
                <a:gd name="connsiteY17" fmla="*/ 326783 h 661962"/>
                <a:gd name="connsiteX18" fmla="*/ 109871 w 662026"/>
                <a:gd name="connsiteY18" fmla="*/ 323984 h 661962"/>
                <a:gd name="connsiteX19" fmla="*/ 12597 w 662026"/>
                <a:gd name="connsiteY19" fmla="*/ 323984 h 661962"/>
                <a:gd name="connsiteX20" fmla="*/ 12597 w 662026"/>
                <a:gd name="connsiteY20" fmla="*/ 11196 h 661962"/>
                <a:gd name="connsiteX21" fmla="*/ 325415 w 662026"/>
                <a:gd name="connsiteY21" fmla="*/ 11196 h 661962"/>
                <a:gd name="connsiteX22" fmla="*/ 325415 w 662026"/>
                <a:gd name="connsiteY22" fmla="*/ 108461 h 661962"/>
                <a:gd name="connsiteX23" fmla="*/ 328214 w 662026"/>
                <a:gd name="connsiteY23" fmla="*/ 111260 h 661962"/>
                <a:gd name="connsiteX24" fmla="*/ 335212 w 662026"/>
                <a:gd name="connsiteY24" fmla="*/ 111260 h 661962"/>
                <a:gd name="connsiteX25" fmla="*/ 338011 w 662026"/>
                <a:gd name="connsiteY25" fmla="*/ 108461 h 661962"/>
                <a:gd name="connsiteX26" fmla="*/ 338011 w 662026"/>
                <a:gd name="connsiteY26" fmla="*/ 11196 h 661962"/>
                <a:gd name="connsiteX27" fmla="*/ 650829 w 662026"/>
                <a:gd name="connsiteY27" fmla="*/ 11196 h 661962"/>
                <a:gd name="connsiteX28" fmla="*/ 650829 w 662026"/>
                <a:gd name="connsiteY28" fmla="*/ 323984 h 661962"/>
                <a:gd name="connsiteX29" fmla="*/ 553555 w 662026"/>
                <a:gd name="connsiteY29" fmla="*/ 323984 h 661962"/>
                <a:gd name="connsiteX30" fmla="*/ 550756 w 662026"/>
                <a:gd name="connsiteY30" fmla="*/ 326783 h 661962"/>
                <a:gd name="connsiteX31" fmla="*/ 550756 w 662026"/>
                <a:gd name="connsiteY31" fmla="*/ 333781 h 661962"/>
                <a:gd name="connsiteX32" fmla="*/ 553555 w 662026"/>
                <a:gd name="connsiteY32" fmla="*/ 336579 h 661962"/>
                <a:gd name="connsiteX33" fmla="*/ 650829 w 662026"/>
                <a:gd name="connsiteY33" fmla="*/ 336579 h 661962"/>
                <a:gd name="connsiteX34" fmla="*/ 650829 w 662026"/>
                <a:gd name="connsiteY34" fmla="*/ 649368 h 661962"/>
                <a:gd name="connsiteX35" fmla="*/ 337312 w 662026"/>
                <a:gd name="connsiteY35" fmla="*/ 649368 h 661962"/>
                <a:gd name="connsiteX36" fmla="*/ 337312 w 662026"/>
                <a:gd name="connsiteY36" fmla="*/ 552103 h 661962"/>
                <a:gd name="connsiteX37" fmla="*/ 334512 w 662026"/>
                <a:gd name="connsiteY37" fmla="*/ 549303 h 6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2026" h="661962">
                  <a:moveTo>
                    <a:pt x="659227" y="0"/>
                  </a:moveTo>
                  <a:lnTo>
                    <a:pt x="2799" y="0"/>
                  </a:lnTo>
                  <a:cubicBezTo>
                    <a:pt x="1400" y="0"/>
                    <a:pt x="0" y="1400"/>
                    <a:pt x="0" y="2799"/>
                  </a:cubicBezTo>
                  <a:lnTo>
                    <a:pt x="0" y="659164"/>
                  </a:lnTo>
                  <a:cubicBezTo>
                    <a:pt x="0" y="660564"/>
                    <a:pt x="1400" y="661963"/>
                    <a:pt x="2799" y="661963"/>
                  </a:cubicBezTo>
                  <a:lnTo>
                    <a:pt x="659227" y="661963"/>
                  </a:lnTo>
                  <a:cubicBezTo>
                    <a:pt x="660627" y="661963"/>
                    <a:pt x="662026" y="660564"/>
                    <a:pt x="662026" y="659164"/>
                  </a:cubicBezTo>
                  <a:lnTo>
                    <a:pt x="662026" y="2799"/>
                  </a:lnTo>
                  <a:cubicBezTo>
                    <a:pt x="662026" y="700"/>
                    <a:pt x="660627" y="0"/>
                    <a:pt x="659227" y="0"/>
                  </a:cubicBezTo>
                  <a:moveTo>
                    <a:pt x="334512" y="549303"/>
                  </a:moveTo>
                  <a:lnTo>
                    <a:pt x="327514" y="549303"/>
                  </a:lnTo>
                  <a:cubicBezTo>
                    <a:pt x="326114" y="549303"/>
                    <a:pt x="324715" y="550703"/>
                    <a:pt x="324715" y="552103"/>
                  </a:cubicBezTo>
                  <a:lnTo>
                    <a:pt x="324715" y="649368"/>
                  </a:lnTo>
                  <a:lnTo>
                    <a:pt x="12597" y="649368"/>
                  </a:lnTo>
                  <a:lnTo>
                    <a:pt x="12597" y="336579"/>
                  </a:lnTo>
                  <a:lnTo>
                    <a:pt x="109871" y="336579"/>
                  </a:lnTo>
                  <a:cubicBezTo>
                    <a:pt x="111271" y="336579"/>
                    <a:pt x="112670" y="335180"/>
                    <a:pt x="112670" y="333781"/>
                  </a:cubicBezTo>
                  <a:lnTo>
                    <a:pt x="112670" y="326783"/>
                  </a:lnTo>
                  <a:cubicBezTo>
                    <a:pt x="112670" y="325384"/>
                    <a:pt x="111271" y="323984"/>
                    <a:pt x="109871" y="323984"/>
                  </a:cubicBezTo>
                  <a:lnTo>
                    <a:pt x="12597" y="323984"/>
                  </a:lnTo>
                  <a:lnTo>
                    <a:pt x="12597" y="11196"/>
                  </a:lnTo>
                  <a:lnTo>
                    <a:pt x="325415" y="11196"/>
                  </a:lnTo>
                  <a:lnTo>
                    <a:pt x="325415" y="108461"/>
                  </a:lnTo>
                  <a:cubicBezTo>
                    <a:pt x="325415" y="109861"/>
                    <a:pt x="326814" y="111260"/>
                    <a:pt x="328214" y="111260"/>
                  </a:cubicBezTo>
                  <a:lnTo>
                    <a:pt x="335212" y="111260"/>
                  </a:lnTo>
                  <a:cubicBezTo>
                    <a:pt x="336612" y="111260"/>
                    <a:pt x="338011" y="109861"/>
                    <a:pt x="338011" y="108461"/>
                  </a:cubicBezTo>
                  <a:lnTo>
                    <a:pt x="338011" y="11196"/>
                  </a:lnTo>
                  <a:lnTo>
                    <a:pt x="650829" y="11196"/>
                  </a:lnTo>
                  <a:lnTo>
                    <a:pt x="650829" y="323984"/>
                  </a:lnTo>
                  <a:lnTo>
                    <a:pt x="553555" y="323984"/>
                  </a:lnTo>
                  <a:cubicBezTo>
                    <a:pt x="552155" y="323984"/>
                    <a:pt x="550756" y="325384"/>
                    <a:pt x="550756" y="326783"/>
                  </a:cubicBezTo>
                  <a:lnTo>
                    <a:pt x="550756" y="333781"/>
                  </a:lnTo>
                  <a:cubicBezTo>
                    <a:pt x="550756" y="335180"/>
                    <a:pt x="552155" y="336579"/>
                    <a:pt x="553555" y="336579"/>
                  </a:cubicBezTo>
                  <a:lnTo>
                    <a:pt x="650829" y="336579"/>
                  </a:lnTo>
                  <a:lnTo>
                    <a:pt x="650829" y="649368"/>
                  </a:lnTo>
                  <a:lnTo>
                    <a:pt x="337312" y="649368"/>
                  </a:lnTo>
                  <a:lnTo>
                    <a:pt x="337312" y="552103"/>
                  </a:lnTo>
                  <a:cubicBezTo>
                    <a:pt x="337312" y="550003"/>
                    <a:pt x="335912" y="549303"/>
                    <a:pt x="334512" y="549303"/>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6" name="Freeform 205">
              <a:extLst>
                <a:ext uri="{FF2B5EF4-FFF2-40B4-BE49-F238E27FC236}">
                  <a16:creationId xmlns:a16="http://schemas.microsoft.com/office/drawing/2014/main" id="{9633FB8A-1682-2124-5723-BA98460A050F}"/>
                </a:ext>
              </a:extLst>
            </p:cNvPr>
            <p:cNvSpPr/>
            <p:nvPr/>
          </p:nvSpPr>
          <p:spPr>
            <a:xfrm>
              <a:off x="349908" y="4711413"/>
              <a:ext cx="292523" cy="293195"/>
            </a:xfrm>
            <a:custGeom>
              <a:avLst/>
              <a:gdLst>
                <a:gd name="connsiteX0" fmla="*/ 292523 w 292523"/>
                <a:gd name="connsiteY0" fmla="*/ 293195 h 293195"/>
                <a:gd name="connsiteX1" fmla="*/ 291124 w 292523"/>
                <a:gd name="connsiteY1" fmla="*/ 289697 h 293195"/>
                <a:gd name="connsiteX2" fmla="*/ 108472 w 292523"/>
                <a:gd name="connsiteY2" fmla="*/ 156044 h 293195"/>
                <a:gd name="connsiteX3" fmla="*/ 53886 w 292523"/>
                <a:gd name="connsiteY3" fmla="*/ 163742 h 293195"/>
                <a:gd name="connsiteX4" fmla="*/ 50387 w 292523"/>
                <a:gd name="connsiteY4" fmla="*/ 165141 h 293195"/>
                <a:gd name="connsiteX5" fmla="*/ 0 w 292523"/>
                <a:gd name="connsiteY5" fmla="*/ 0 h 293195"/>
                <a:gd name="connsiteX6" fmla="*/ 74181 w 292523"/>
                <a:gd name="connsiteY6" fmla="*/ 9797 h 293195"/>
                <a:gd name="connsiteX7" fmla="*/ 285525 w 292523"/>
                <a:gd name="connsiteY7" fmla="*/ 226719 h 293195"/>
                <a:gd name="connsiteX8" fmla="*/ 292523 w 292523"/>
                <a:gd name="connsiteY8" fmla="*/ 293195 h 29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523" h="293195">
                  <a:moveTo>
                    <a:pt x="292523" y="293195"/>
                  </a:moveTo>
                  <a:cubicBezTo>
                    <a:pt x="292523" y="291796"/>
                    <a:pt x="291823" y="291096"/>
                    <a:pt x="291124" y="289697"/>
                  </a:cubicBezTo>
                  <a:cubicBezTo>
                    <a:pt x="266630" y="212024"/>
                    <a:pt x="193849" y="156044"/>
                    <a:pt x="108472" y="156044"/>
                  </a:cubicBezTo>
                  <a:cubicBezTo>
                    <a:pt x="89577" y="156044"/>
                    <a:pt x="71381" y="158843"/>
                    <a:pt x="53886" y="163742"/>
                  </a:cubicBezTo>
                  <a:cubicBezTo>
                    <a:pt x="52486" y="164441"/>
                    <a:pt x="51087" y="164441"/>
                    <a:pt x="50387" y="165141"/>
                  </a:cubicBezTo>
                  <a:cubicBezTo>
                    <a:pt x="18195" y="118258"/>
                    <a:pt x="0" y="61578"/>
                    <a:pt x="0" y="0"/>
                  </a:cubicBezTo>
                  <a:cubicBezTo>
                    <a:pt x="25893" y="0"/>
                    <a:pt x="50387" y="3499"/>
                    <a:pt x="74181" y="9797"/>
                  </a:cubicBezTo>
                  <a:cubicBezTo>
                    <a:pt x="179153" y="37087"/>
                    <a:pt x="261032" y="121057"/>
                    <a:pt x="285525" y="226719"/>
                  </a:cubicBezTo>
                  <a:cubicBezTo>
                    <a:pt x="289724" y="248411"/>
                    <a:pt x="292523" y="270803"/>
                    <a:pt x="292523" y="293195"/>
                  </a:cubicBezTo>
                </a:path>
              </a:pathLst>
            </a:custGeom>
            <a:solidFill>
              <a:srgbClr val="EFBF48"/>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7" name="Freeform 206">
              <a:extLst>
                <a:ext uri="{FF2B5EF4-FFF2-40B4-BE49-F238E27FC236}">
                  <a16:creationId xmlns:a16="http://schemas.microsoft.com/office/drawing/2014/main" id="{E38AD088-9B6D-2EDF-A16B-BDC771832822}"/>
                </a:ext>
              </a:extLst>
            </p:cNvPr>
            <p:cNvSpPr/>
            <p:nvPr/>
          </p:nvSpPr>
          <p:spPr>
            <a:xfrm>
              <a:off x="349208" y="5004608"/>
              <a:ext cx="293223" cy="292495"/>
            </a:xfrm>
            <a:custGeom>
              <a:avLst/>
              <a:gdLst>
                <a:gd name="connsiteX0" fmla="*/ 293223 w 293223"/>
                <a:gd name="connsiteY0" fmla="*/ 0 h 292495"/>
                <a:gd name="connsiteX1" fmla="*/ 289724 w 293223"/>
                <a:gd name="connsiteY1" fmla="*/ 1400 h 292495"/>
                <a:gd name="connsiteX2" fmla="*/ 156059 w 293223"/>
                <a:gd name="connsiteY2" fmla="*/ 184034 h 292495"/>
                <a:gd name="connsiteX3" fmla="*/ 163757 w 293223"/>
                <a:gd name="connsiteY3" fmla="*/ 238614 h 292495"/>
                <a:gd name="connsiteX4" fmla="*/ 165157 w 293223"/>
                <a:gd name="connsiteY4" fmla="*/ 242113 h 292495"/>
                <a:gd name="connsiteX5" fmla="*/ 0 w 293223"/>
                <a:gd name="connsiteY5" fmla="*/ 292495 h 292495"/>
                <a:gd name="connsiteX6" fmla="*/ 9797 w 293223"/>
                <a:gd name="connsiteY6" fmla="*/ 218322 h 292495"/>
                <a:gd name="connsiteX7" fmla="*/ 226741 w 293223"/>
                <a:gd name="connsiteY7" fmla="*/ 6997 h 292495"/>
                <a:gd name="connsiteX8" fmla="*/ 293223 w 293223"/>
                <a:gd name="connsiteY8" fmla="*/ 0 h 29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23" h="292495">
                  <a:moveTo>
                    <a:pt x="293223" y="0"/>
                  </a:moveTo>
                  <a:cubicBezTo>
                    <a:pt x="291823" y="700"/>
                    <a:pt x="291124" y="700"/>
                    <a:pt x="289724" y="1400"/>
                  </a:cubicBezTo>
                  <a:cubicBezTo>
                    <a:pt x="212044" y="25891"/>
                    <a:pt x="156059" y="98665"/>
                    <a:pt x="156059" y="184034"/>
                  </a:cubicBezTo>
                  <a:cubicBezTo>
                    <a:pt x="156059" y="202927"/>
                    <a:pt x="158858" y="221121"/>
                    <a:pt x="163757" y="238614"/>
                  </a:cubicBezTo>
                  <a:cubicBezTo>
                    <a:pt x="164457" y="240014"/>
                    <a:pt x="164457" y="241414"/>
                    <a:pt x="165157" y="242113"/>
                  </a:cubicBezTo>
                  <a:cubicBezTo>
                    <a:pt x="118269" y="274302"/>
                    <a:pt x="61584" y="292495"/>
                    <a:pt x="0" y="292495"/>
                  </a:cubicBezTo>
                  <a:cubicBezTo>
                    <a:pt x="0" y="266604"/>
                    <a:pt x="3499" y="242113"/>
                    <a:pt x="9797" y="218322"/>
                  </a:cubicBezTo>
                  <a:cubicBezTo>
                    <a:pt x="37090" y="113360"/>
                    <a:pt x="121068" y="31489"/>
                    <a:pt x="226741" y="6997"/>
                  </a:cubicBezTo>
                  <a:cubicBezTo>
                    <a:pt x="247735" y="2799"/>
                    <a:pt x="270129" y="0"/>
                    <a:pt x="293223" y="0"/>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8" name="Freeform 207">
              <a:extLst>
                <a:ext uri="{FF2B5EF4-FFF2-40B4-BE49-F238E27FC236}">
                  <a16:creationId xmlns:a16="http://schemas.microsoft.com/office/drawing/2014/main" id="{35ED5126-3FE8-7A96-AC12-F712B3FC47BE}"/>
                </a:ext>
              </a:extLst>
            </p:cNvPr>
            <p:cNvSpPr/>
            <p:nvPr/>
          </p:nvSpPr>
          <p:spPr>
            <a:xfrm>
              <a:off x="642431" y="5004608"/>
              <a:ext cx="293223" cy="293194"/>
            </a:xfrm>
            <a:custGeom>
              <a:avLst/>
              <a:gdLst>
                <a:gd name="connsiteX0" fmla="*/ 293223 w 293223"/>
                <a:gd name="connsiteY0" fmla="*/ 293195 h 293194"/>
                <a:gd name="connsiteX1" fmla="*/ 219043 w 293223"/>
                <a:gd name="connsiteY1" fmla="*/ 283399 h 293194"/>
                <a:gd name="connsiteX2" fmla="*/ 7698 w 293223"/>
                <a:gd name="connsiteY2" fmla="*/ 66476 h 293194"/>
                <a:gd name="connsiteX3" fmla="*/ 0 w 293223"/>
                <a:gd name="connsiteY3" fmla="*/ 0 h 293194"/>
                <a:gd name="connsiteX4" fmla="*/ 1400 w 293223"/>
                <a:gd name="connsiteY4" fmla="*/ 3499 h 293194"/>
                <a:gd name="connsiteX5" fmla="*/ 184052 w 293223"/>
                <a:gd name="connsiteY5" fmla="*/ 137151 h 293194"/>
                <a:gd name="connsiteX6" fmla="*/ 238637 w 293223"/>
                <a:gd name="connsiteY6" fmla="*/ 129454 h 293194"/>
                <a:gd name="connsiteX7" fmla="*/ 242136 w 293223"/>
                <a:gd name="connsiteY7" fmla="*/ 128054 h 293194"/>
                <a:gd name="connsiteX8" fmla="*/ 293223 w 293223"/>
                <a:gd name="connsiteY8" fmla="*/ 293195 h 2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23" h="293194">
                  <a:moveTo>
                    <a:pt x="293223" y="293195"/>
                  </a:moveTo>
                  <a:cubicBezTo>
                    <a:pt x="267330" y="293195"/>
                    <a:pt x="242836" y="289696"/>
                    <a:pt x="219043" y="283399"/>
                  </a:cubicBezTo>
                  <a:cubicBezTo>
                    <a:pt x="114070" y="256108"/>
                    <a:pt x="32192" y="172138"/>
                    <a:pt x="7698" y="66476"/>
                  </a:cubicBezTo>
                  <a:cubicBezTo>
                    <a:pt x="2799" y="45484"/>
                    <a:pt x="0" y="23092"/>
                    <a:pt x="0" y="0"/>
                  </a:cubicBezTo>
                  <a:cubicBezTo>
                    <a:pt x="0" y="1400"/>
                    <a:pt x="700" y="2099"/>
                    <a:pt x="1400" y="3499"/>
                  </a:cubicBezTo>
                  <a:cubicBezTo>
                    <a:pt x="25893" y="81171"/>
                    <a:pt x="98674" y="137151"/>
                    <a:pt x="184052" y="137151"/>
                  </a:cubicBezTo>
                  <a:cubicBezTo>
                    <a:pt x="202947" y="137151"/>
                    <a:pt x="221142" y="134352"/>
                    <a:pt x="238637" y="129454"/>
                  </a:cubicBezTo>
                  <a:cubicBezTo>
                    <a:pt x="240037" y="128754"/>
                    <a:pt x="241437" y="128754"/>
                    <a:pt x="242136" y="128054"/>
                  </a:cubicBezTo>
                  <a:cubicBezTo>
                    <a:pt x="274328" y="175637"/>
                    <a:pt x="293223" y="232317"/>
                    <a:pt x="293223" y="293195"/>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9" name="Freeform 208">
              <a:extLst>
                <a:ext uri="{FF2B5EF4-FFF2-40B4-BE49-F238E27FC236}">
                  <a16:creationId xmlns:a16="http://schemas.microsoft.com/office/drawing/2014/main" id="{5213E5A6-CDCE-A9A4-74DC-2E79E66E796E}"/>
                </a:ext>
              </a:extLst>
            </p:cNvPr>
            <p:cNvSpPr/>
            <p:nvPr/>
          </p:nvSpPr>
          <p:spPr>
            <a:xfrm>
              <a:off x="642431" y="4712113"/>
              <a:ext cx="293223" cy="293194"/>
            </a:xfrm>
            <a:custGeom>
              <a:avLst/>
              <a:gdLst>
                <a:gd name="connsiteX0" fmla="*/ 293223 w 293223"/>
                <a:gd name="connsiteY0" fmla="*/ 0 h 293194"/>
                <a:gd name="connsiteX1" fmla="*/ 283426 w 293223"/>
                <a:gd name="connsiteY1" fmla="*/ 74173 h 293194"/>
                <a:gd name="connsiteX2" fmla="*/ 66483 w 293223"/>
                <a:gd name="connsiteY2" fmla="*/ 285498 h 293194"/>
                <a:gd name="connsiteX3" fmla="*/ 0 w 293223"/>
                <a:gd name="connsiteY3" fmla="*/ 293195 h 293194"/>
                <a:gd name="connsiteX4" fmla="*/ 3499 w 293223"/>
                <a:gd name="connsiteY4" fmla="*/ 291795 h 293194"/>
                <a:gd name="connsiteX5" fmla="*/ 137164 w 293223"/>
                <a:gd name="connsiteY5" fmla="*/ 109161 h 293194"/>
                <a:gd name="connsiteX6" fmla="*/ 129466 w 293223"/>
                <a:gd name="connsiteY6" fmla="*/ 54580 h 293194"/>
                <a:gd name="connsiteX7" fmla="*/ 128066 w 293223"/>
                <a:gd name="connsiteY7" fmla="*/ 51082 h 293194"/>
                <a:gd name="connsiteX8" fmla="*/ 293223 w 293223"/>
                <a:gd name="connsiteY8" fmla="*/ 0 h 2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23" h="293194">
                  <a:moveTo>
                    <a:pt x="293223" y="0"/>
                  </a:moveTo>
                  <a:cubicBezTo>
                    <a:pt x="293223" y="25890"/>
                    <a:pt x="289724" y="50382"/>
                    <a:pt x="283426" y="74173"/>
                  </a:cubicBezTo>
                  <a:cubicBezTo>
                    <a:pt x="256133" y="179136"/>
                    <a:pt x="172155" y="261007"/>
                    <a:pt x="66483" y="285498"/>
                  </a:cubicBezTo>
                  <a:cubicBezTo>
                    <a:pt x="45488" y="290396"/>
                    <a:pt x="23094" y="293195"/>
                    <a:pt x="0" y="293195"/>
                  </a:cubicBezTo>
                  <a:cubicBezTo>
                    <a:pt x="1400" y="293195"/>
                    <a:pt x="2099" y="292495"/>
                    <a:pt x="3499" y="291795"/>
                  </a:cubicBezTo>
                  <a:cubicBezTo>
                    <a:pt x="81179" y="267304"/>
                    <a:pt x="137164" y="194530"/>
                    <a:pt x="137164" y="109161"/>
                  </a:cubicBezTo>
                  <a:cubicBezTo>
                    <a:pt x="137164" y="90267"/>
                    <a:pt x="134365" y="72074"/>
                    <a:pt x="129466" y="54580"/>
                  </a:cubicBezTo>
                  <a:cubicBezTo>
                    <a:pt x="128766" y="53181"/>
                    <a:pt x="128766" y="51781"/>
                    <a:pt x="128066" y="51082"/>
                  </a:cubicBezTo>
                  <a:cubicBezTo>
                    <a:pt x="174954" y="18193"/>
                    <a:pt x="231639" y="0"/>
                    <a:pt x="293223" y="0"/>
                  </a:cubicBezTo>
                </a:path>
              </a:pathLst>
            </a:custGeom>
            <a:solidFill>
              <a:srgbClr val="EFBF48"/>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0" name="Freeform 209">
              <a:extLst>
                <a:ext uri="{FF2B5EF4-FFF2-40B4-BE49-F238E27FC236}">
                  <a16:creationId xmlns:a16="http://schemas.microsoft.com/office/drawing/2014/main" id="{421F8E4A-1FE4-9C46-DD9B-D13CE3B61244}"/>
                </a:ext>
              </a:extLst>
            </p:cNvPr>
            <p:cNvSpPr/>
            <p:nvPr/>
          </p:nvSpPr>
          <p:spPr>
            <a:xfrm>
              <a:off x="505267" y="5005308"/>
              <a:ext cx="137164" cy="242113"/>
            </a:xfrm>
            <a:custGeom>
              <a:avLst/>
              <a:gdLst>
                <a:gd name="connsiteX0" fmla="*/ 137164 w 137164"/>
                <a:gd name="connsiteY0" fmla="*/ 0 h 242113"/>
                <a:gd name="connsiteX1" fmla="*/ 137164 w 137164"/>
                <a:gd name="connsiteY1" fmla="*/ 0 h 242113"/>
                <a:gd name="connsiteX2" fmla="*/ 19595 w 137164"/>
                <a:gd name="connsiteY2" fmla="*/ 234416 h 242113"/>
                <a:gd name="connsiteX3" fmla="*/ 9098 w 137164"/>
                <a:gd name="connsiteY3" fmla="*/ 242114 h 242113"/>
                <a:gd name="connsiteX4" fmla="*/ 7698 w 137164"/>
                <a:gd name="connsiteY4" fmla="*/ 238615 h 242113"/>
                <a:gd name="connsiteX5" fmla="*/ 0 w 137164"/>
                <a:gd name="connsiteY5" fmla="*/ 184034 h 242113"/>
                <a:gd name="connsiteX6" fmla="*/ 133665 w 137164"/>
                <a:gd name="connsiteY6" fmla="*/ 1400 h 242113"/>
                <a:gd name="connsiteX7" fmla="*/ 137164 w 137164"/>
                <a:gd name="connsiteY7" fmla="*/ 0 h 242113"/>
                <a:gd name="connsiteX8" fmla="*/ 137164 w 137164"/>
                <a:gd name="connsiteY8" fmla="*/ 0 h 24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4" h="242113">
                  <a:moveTo>
                    <a:pt x="137164" y="0"/>
                  </a:moveTo>
                  <a:lnTo>
                    <a:pt x="137164" y="0"/>
                  </a:lnTo>
                  <a:cubicBezTo>
                    <a:pt x="137164" y="95866"/>
                    <a:pt x="90976" y="181235"/>
                    <a:pt x="19595" y="234416"/>
                  </a:cubicBezTo>
                  <a:cubicBezTo>
                    <a:pt x="16096" y="237215"/>
                    <a:pt x="12597" y="239314"/>
                    <a:pt x="9098" y="242114"/>
                  </a:cubicBezTo>
                  <a:cubicBezTo>
                    <a:pt x="8398" y="240714"/>
                    <a:pt x="8398" y="239314"/>
                    <a:pt x="7698" y="238615"/>
                  </a:cubicBezTo>
                  <a:cubicBezTo>
                    <a:pt x="2799" y="221121"/>
                    <a:pt x="0" y="202927"/>
                    <a:pt x="0" y="184034"/>
                  </a:cubicBezTo>
                  <a:cubicBezTo>
                    <a:pt x="0" y="98665"/>
                    <a:pt x="55985" y="25891"/>
                    <a:pt x="133665" y="1400"/>
                  </a:cubicBezTo>
                  <a:cubicBezTo>
                    <a:pt x="134365" y="700"/>
                    <a:pt x="135764" y="0"/>
                    <a:pt x="137164" y="0"/>
                  </a:cubicBezTo>
                  <a:cubicBezTo>
                    <a:pt x="137164" y="0"/>
                    <a:pt x="137164" y="0"/>
                    <a:pt x="137164" y="0"/>
                  </a:cubicBezTo>
                </a:path>
              </a:pathLst>
            </a:custGeom>
            <a:solidFill>
              <a:srgbClr val="EDE386"/>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1" name="Freeform 210">
              <a:extLst>
                <a:ext uri="{FF2B5EF4-FFF2-40B4-BE49-F238E27FC236}">
                  <a16:creationId xmlns:a16="http://schemas.microsoft.com/office/drawing/2014/main" id="{12962FE3-054B-29A2-3B91-4DB62AE841E8}"/>
                </a:ext>
              </a:extLst>
            </p:cNvPr>
            <p:cNvSpPr/>
            <p:nvPr/>
          </p:nvSpPr>
          <p:spPr>
            <a:xfrm>
              <a:off x="643131" y="5005308"/>
              <a:ext cx="241436" cy="137151"/>
            </a:xfrm>
            <a:custGeom>
              <a:avLst/>
              <a:gdLst>
                <a:gd name="connsiteX0" fmla="*/ 241437 w 241436"/>
                <a:gd name="connsiteY0" fmla="*/ 128054 h 137151"/>
                <a:gd name="connsiteX1" fmla="*/ 237938 w 241436"/>
                <a:gd name="connsiteY1" fmla="*/ 129454 h 137151"/>
                <a:gd name="connsiteX2" fmla="*/ 183352 w 241436"/>
                <a:gd name="connsiteY2" fmla="*/ 137151 h 137151"/>
                <a:gd name="connsiteX3" fmla="*/ 700 w 241436"/>
                <a:gd name="connsiteY3" fmla="*/ 3499 h 137151"/>
                <a:gd name="connsiteX4" fmla="*/ 0 w 241436"/>
                <a:gd name="connsiteY4" fmla="*/ 0 h 137151"/>
                <a:gd name="connsiteX5" fmla="*/ 0 w 241436"/>
                <a:gd name="connsiteY5" fmla="*/ 0 h 137151"/>
                <a:gd name="connsiteX6" fmla="*/ 0 w 241436"/>
                <a:gd name="connsiteY6" fmla="*/ 0 h 137151"/>
                <a:gd name="connsiteX7" fmla="*/ 234439 w 241436"/>
                <a:gd name="connsiteY7" fmla="*/ 117558 h 137151"/>
                <a:gd name="connsiteX8" fmla="*/ 241437 w 241436"/>
                <a:gd name="connsiteY8" fmla="*/ 128054 h 13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36" h="137151">
                  <a:moveTo>
                    <a:pt x="241437" y="128054"/>
                  </a:moveTo>
                  <a:cubicBezTo>
                    <a:pt x="240037" y="128754"/>
                    <a:pt x="238637" y="128754"/>
                    <a:pt x="237938" y="129454"/>
                  </a:cubicBezTo>
                  <a:cubicBezTo>
                    <a:pt x="220442" y="134352"/>
                    <a:pt x="202247" y="137151"/>
                    <a:pt x="183352" y="137151"/>
                  </a:cubicBezTo>
                  <a:cubicBezTo>
                    <a:pt x="97974" y="137151"/>
                    <a:pt x="25193" y="81171"/>
                    <a:pt x="700" y="3499"/>
                  </a:cubicBezTo>
                  <a:cubicBezTo>
                    <a:pt x="700" y="2099"/>
                    <a:pt x="0" y="1400"/>
                    <a:pt x="0" y="0"/>
                  </a:cubicBezTo>
                  <a:cubicBezTo>
                    <a:pt x="0" y="0"/>
                    <a:pt x="0" y="0"/>
                    <a:pt x="0" y="0"/>
                  </a:cubicBezTo>
                  <a:lnTo>
                    <a:pt x="0" y="0"/>
                  </a:lnTo>
                  <a:cubicBezTo>
                    <a:pt x="95875" y="0"/>
                    <a:pt x="181252" y="46184"/>
                    <a:pt x="234439" y="117558"/>
                  </a:cubicBezTo>
                  <a:cubicBezTo>
                    <a:pt x="236538" y="120357"/>
                    <a:pt x="239337" y="123856"/>
                    <a:pt x="241437" y="128054"/>
                  </a:cubicBezTo>
                </a:path>
              </a:pathLst>
            </a:custGeom>
            <a:solidFill>
              <a:srgbClr val="85A56E"/>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2" name="Freeform 211">
              <a:extLst>
                <a:ext uri="{FF2B5EF4-FFF2-40B4-BE49-F238E27FC236}">
                  <a16:creationId xmlns:a16="http://schemas.microsoft.com/office/drawing/2014/main" id="{5F753636-8918-A8FF-D5DD-B1C2027E48EE}"/>
                </a:ext>
              </a:extLst>
            </p:cNvPr>
            <p:cNvSpPr/>
            <p:nvPr/>
          </p:nvSpPr>
          <p:spPr>
            <a:xfrm>
              <a:off x="400295" y="4867457"/>
              <a:ext cx="242136" cy="137151"/>
            </a:xfrm>
            <a:custGeom>
              <a:avLst/>
              <a:gdLst>
                <a:gd name="connsiteX0" fmla="*/ 242137 w 242136"/>
                <a:gd name="connsiteY0" fmla="*/ 137151 h 137151"/>
                <a:gd name="connsiteX1" fmla="*/ 242137 w 242136"/>
                <a:gd name="connsiteY1" fmla="*/ 137151 h 137151"/>
                <a:gd name="connsiteX2" fmla="*/ 242137 w 242136"/>
                <a:gd name="connsiteY2" fmla="*/ 137151 h 137151"/>
                <a:gd name="connsiteX3" fmla="*/ 7698 w 242136"/>
                <a:gd name="connsiteY3" fmla="*/ 19593 h 137151"/>
                <a:gd name="connsiteX4" fmla="*/ 0 w 242136"/>
                <a:gd name="connsiteY4" fmla="*/ 9097 h 137151"/>
                <a:gd name="connsiteX5" fmla="*/ 3499 w 242136"/>
                <a:gd name="connsiteY5" fmla="*/ 7698 h 137151"/>
                <a:gd name="connsiteX6" fmla="*/ 58085 w 242136"/>
                <a:gd name="connsiteY6" fmla="*/ 0 h 137151"/>
                <a:gd name="connsiteX7" fmla="*/ 240737 w 242136"/>
                <a:gd name="connsiteY7" fmla="*/ 133652 h 137151"/>
                <a:gd name="connsiteX8" fmla="*/ 242137 w 242136"/>
                <a:gd name="connsiteY8" fmla="*/ 137151 h 13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36" h="137151">
                  <a:moveTo>
                    <a:pt x="242137" y="137151"/>
                  </a:moveTo>
                  <a:cubicBezTo>
                    <a:pt x="242137" y="137151"/>
                    <a:pt x="242137" y="137151"/>
                    <a:pt x="242137" y="137151"/>
                  </a:cubicBezTo>
                  <a:lnTo>
                    <a:pt x="242137" y="137151"/>
                  </a:lnTo>
                  <a:cubicBezTo>
                    <a:pt x="146262" y="137151"/>
                    <a:pt x="60884" y="90967"/>
                    <a:pt x="7698" y="19593"/>
                  </a:cubicBezTo>
                  <a:cubicBezTo>
                    <a:pt x="4899" y="16095"/>
                    <a:pt x="2799" y="12596"/>
                    <a:pt x="0" y="9097"/>
                  </a:cubicBezTo>
                  <a:cubicBezTo>
                    <a:pt x="1400" y="8397"/>
                    <a:pt x="2799" y="8397"/>
                    <a:pt x="3499" y="7698"/>
                  </a:cubicBezTo>
                  <a:cubicBezTo>
                    <a:pt x="20994" y="2799"/>
                    <a:pt x="39190" y="0"/>
                    <a:pt x="58085" y="0"/>
                  </a:cubicBezTo>
                  <a:cubicBezTo>
                    <a:pt x="143462" y="0"/>
                    <a:pt x="216243" y="55980"/>
                    <a:pt x="240737" y="133652"/>
                  </a:cubicBezTo>
                  <a:cubicBezTo>
                    <a:pt x="241437" y="135052"/>
                    <a:pt x="241437" y="136451"/>
                    <a:pt x="242137" y="137151"/>
                  </a:cubicBezTo>
                </a:path>
              </a:pathLst>
            </a:custGeom>
            <a:solidFill>
              <a:srgbClr val="EDE386"/>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3" name="Freeform 212">
              <a:extLst>
                <a:ext uri="{FF2B5EF4-FFF2-40B4-BE49-F238E27FC236}">
                  <a16:creationId xmlns:a16="http://schemas.microsoft.com/office/drawing/2014/main" id="{310D9406-66D2-998D-9D6C-F9A1A13C7A2B}"/>
                </a:ext>
              </a:extLst>
            </p:cNvPr>
            <p:cNvSpPr/>
            <p:nvPr/>
          </p:nvSpPr>
          <p:spPr>
            <a:xfrm>
              <a:off x="642431" y="4762495"/>
              <a:ext cx="137164" cy="242113"/>
            </a:xfrm>
            <a:custGeom>
              <a:avLst/>
              <a:gdLst>
                <a:gd name="connsiteX0" fmla="*/ 137164 w 137164"/>
                <a:gd name="connsiteY0" fmla="*/ 58779 h 242113"/>
                <a:gd name="connsiteX1" fmla="*/ 3499 w 137164"/>
                <a:gd name="connsiteY1" fmla="*/ 241414 h 242113"/>
                <a:gd name="connsiteX2" fmla="*/ 0 w 137164"/>
                <a:gd name="connsiteY2" fmla="*/ 242114 h 242113"/>
                <a:gd name="connsiteX3" fmla="*/ 0 w 137164"/>
                <a:gd name="connsiteY3" fmla="*/ 242114 h 242113"/>
                <a:gd name="connsiteX4" fmla="*/ 0 w 137164"/>
                <a:gd name="connsiteY4" fmla="*/ 242114 h 242113"/>
                <a:gd name="connsiteX5" fmla="*/ 117569 w 137164"/>
                <a:gd name="connsiteY5" fmla="*/ 7698 h 242113"/>
                <a:gd name="connsiteX6" fmla="*/ 117569 w 137164"/>
                <a:gd name="connsiteY6" fmla="*/ 7698 h 242113"/>
                <a:gd name="connsiteX7" fmla="*/ 128066 w 137164"/>
                <a:gd name="connsiteY7" fmla="*/ 0 h 242113"/>
                <a:gd name="connsiteX8" fmla="*/ 129466 w 137164"/>
                <a:gd name="connsiteY8" fmla="*/ 3499 h 242113"/>
                <a:gd name="connsiteX9" fmla="*/ 137164 w 137164"/>
                <a:gd name="connsiteY9" fmla="*/ 58779 h 24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4" h="242113">
                  <a:moveTo>
                    <a:pt x="137164" y="58779"/>
                  </a:moveTo>
                  <a:cubicBezTo>
                    <a:pt x="137164" y="144149"/>
                    <a:pt x="81179" y="216922"/>
                    <a:pt x="3499" y="241414"/>
                  </a:cubicBezTo>
                  <a:cubicBezTo>
                    <a:pt x="2099" y="241414"/>
                    <a:pt x="1400" y="242114"/>
                    <a:pt x="0" y="242114"/>
                  </a:cubicBezTo>
                  <a:cubicBezTo>
                    <a:pt x="0" y="242114"/>
                    <a:pt x="0" y="242114"/>
                    <a:pt x="0" y="242114"/>
                  </a:cubicBezTo>
                  <a:lnTo>
                    <a:pt x="0" y="242114"/>
                  </a:lnTo>
                  <a:cubicBezTo>
                    <a:pt x="0" y="146248"/>
                    <a:pt x="46188" y="60878"/>
                    <a:pt x="117569" y="7698"/>
                  </a:cubicBezTo>
                  <a:lnTo>
                    <a:pt x="117569" y="7698"/>
                  </a:lnTo>
                  <a:cubicBezTo>
                    <a:pt x="121068" y="4898"/>
                    <a:pt x="124567" y="2799"/>
                    <a:pt x="128066" y="0"/>
                  </a:cubicBezTo>
                  <a:cubicBezTo>
                    <a:pt x="128766" y="1400"/>
                    <a:pt x="128766" y="2799"/>
                    <a:pt x="129466" y="3499"/>
                  </a:cubicBezTo>
                  <a:cubicBezTo>
                    <a:pt x="134365" y="20992"/>
                    <a:pt x="137164" y="39186"/>
                    <a:pt x="137164" y="58779"/>
                  </a:cubicBezTo>
                </a:path>
              </a:pathLst>
            </a:custGeom>
            <a:solidFill>
              <a:srgbClr val="85A56E"/>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4" name="Freeform 213">
              <a:extLst>
                <a:ext uri="{FF2B5EF4-FFF2-40B4-BE49-F238E27FC236}">
                  <a16:creationId xmlns:a16="http://schemas.microsoft.com/office/drawing/2014/main" id="{23DDD6D4-830A-1BDB-9A50-16C29776B72A}"/>
                </a:ext>
              </a:extLst>
            </p:cNvPr>
            <p:cNvSpPr/>
            <p:nvPr/>
          </p:nvSpPr>
          <p:spPr>
            <a:xfrm>
              <a:off x="1146299" y="4689721"/>
              <a:ext cx="342210" cy="482827"/>
            </a:xfrm>
            <a:custGeom>
              <a:avLst/>
              <a:gdLst>
                <a:gd name="connsiteX0" fmla="*/ 277127 w 342210"/>
                <a:gd name="connsiteY0" fmla="*/ 230917 h 482827"/>
                <a:gd name="connsiteX1" fmla="*/ 299521 w 342210"/>
                <a:gd name="connsiteY1" fmla="*/ 247711 h 482827"/>
                <a:gd name="connsiteX2" fmla="*/ 320516 w 342210"/>
                <a:gd name="connsiteY2" fmla="*/ 273602 h 482827"/>
                <a:gd name="connsiteX3" fmla="*/ 335912 w 342210"/>
                <a:gd name="connsiteY3" fmla="*/ 309989 h 482827"/>
                <a:gd name="connsiteX4" fmla="*/ 342210 w 342210"/>
                <a:gd name="connsiteY4" fmla="*/ 358272 h 482827"/>
                <a:gd name="connsiteX5" fmla="*/ 320516 w 342210"/>
                <a:gd name="connsiteY5" fmla="*/ 429646 h 482827"/>
                <a:gd name="connsiteX6" fmla="*/ 271529 w 342210"/>
                <a:gd name="connsiteY6" fmla="*/ 468132 h 482827"/>
                <a:gd name="connsiteX7" fmla="*/ 247035 w 342210"/>
                <a:gd name="connsiteY7" fmla="*/ 476529 h 482827"/>
                <a:gd name="connsiteX8" fmla="*/ 224641 w 342210"/>
                <a:gd name="connsiteY8" fmla="*/ 480728 h 482827"/>
                <a:gd name="connsiteX9" fmla="*/ 207146 w 342210"/>
                <a:gd name="connsiteY9" fmla="*/ 482827 h 482827"/>
                <a:gd name="connsiteX10" fmla="*/ 198048 w 342210"/>
                <a:gd name="connsiteY10" fmla="*/ 482827 h 482827"/>
                <a:gd name="connsiteX11" fmla="*/ 196648 w 342210"/>
                <a:gd name="connsiteY11" fmla="*/ 482827 h 482827"/>
                <a:gd name="connsiteX12" fmla="*/ 18195 w 342210"/>
                <a:gd name="connsiteY12" fmla="*/ 482827 h 482827"/>
                <a:gd name="connsiteX13" fmla="*/ 5599 w 342210"/>
                <a:gd name="connsiteY13" fmla="*/ 477229 h 482827"/>
                <a:gd name="connsiteX14" fmla="*/ 0 w 342210"/>
                <a:gd name="connsiteY14" fmla="*/ 463934 h 482827"/>
                <a:gd name="connsiteX15" fmla="*/ 0 w 342210"/>
                <a:gd name="connsiteY15" fmla="*/ 18893 h 482827"/>
                <a:gd name="connsiteX16" fmla="*/ 5599 w 342210"/>
                <a:gd name="connsiteY16" fmla="*/ 5598 h 482827"/>
                <a:gd name="connsiteX17" fmla="*/ 18195 w 342210"/>
                <a:gd name="connsiteY17" fmla="*/ 0 h 482827"/>
                <a:gd name="connsiteX18" fmla="*/ 198048 w 342210"/>
                <a:gd name="connsiteY18" fmla="*/ 0 h 482827"/>
                <a:gd name="connsiteX19" fmla="*/ 204346 w 342210"/>
                <a:gd name="connsiteY19" fmla="*/ 0 h 482827"/>
                <a:gd name="connsiteX20" fmla="*/ 218343 w 342210"/>
                <a:gd name="connsiteY20" fmla="*/ 2099 h 482827"/>
                <a:gd name="connsiteX21" fmla="*/ 237938 w 342210"/>
                <a:gd name="connsiteY21" fmla="*/ 6297 h 482827"/>
                <a:gd name="connsiteX22" fmla="*/ 260332 w 342210"/>
                <a:gd name="connsiteY22" fmla="*/ 13995 h 482827"/>
                <a:gd name="connsiteX23" fmla="*/ 305820 w 342210"/>
                <a:gd name="connsiteY23" fmla="*/ 51082 h 482827"/>
                <a:gd name="connsiteX24" fmla="*/ 321216 w 342210"/>
                <a:gd name="connsiteY24" fmla="*/ 83970 h 482827"/>
                <a:gd name="connsiteX25" fmla="*/ 326114 w 342210"/>
                <a:gd name="connsiteY25" fmla="*/ 123156 h 482827"/>
                <a:gd name="connsiteX26" fmla="*/ 321216 w 342210"/>
                <a:gd name="connsiteY26" fmla="*/ 160942 h 482827"/>
                <a:gd name="connsiteX27" fmla="*/ 308619 w 342210"/>
                <a:gd name="connsiteY27" fmla="*/ 190332 h 482827"/>
                <a:gd name="connsiteX28" fmla="*/ 291124 w 342210"/>
                <a:gd name="connsiteY28" fmla="*/ 211324 h 482827"/>
                <a:gd name="connsiteX29" fmla="*/ 271529 w 342210"/>
                <a:gd name="connsiteY29" fmla="*/ 226019 h 482827"/>
                <a:gd name="connsiteX30" fmla="*/ 277127 w 342210"/>
                <a:gd name="connsiteY30" fmla="*/ 230917 h 482827"/>
                <a:gd name="connsiteX31" fmla="*/ 256133 w 342210"/>
                <a:gd name="connsiteY31" fmla="*/ 434544 h 482827"/>
                <a:gd name="connsiteX32" fmla="*/ 305120 w 342210"/>
                <a:gd name="connsiteY32" fmla="*/ 358272 h 482827"/>
                <a:gd name="connsiteX33" fmla="*/ 258232 w 342210"/>
                <a:gd name="connsiteY33" fmla="*/ 262406 h 482827"/>
                <a:gd name="connsiteX34" fmla="*/ 222542 w 342210"/>
                <a:gd name="connsiteY34" fmla="*/ 249811 h 482827"/>
                <a:gd name="connsiteX35" fmla="*/ 201547 w 342210"/>
                <a:gd name="connsiteY35" fmla="*/ 247711 h 482827"/>
                <a:gd name="connsiteX36" fmla="*/ 200147 w 342210"/>
                <a:gd name="connsiteY36" fmla="*/ 247711 h 482827"/>
                <a:gd name="connsiteX37" fmla="*/ 187551 w 342210"/>
                <a:gd name="connsiteY37" fmla="*/ 242113 h 482827"/>
                <a:gd name="connsiteX38" fmla="*/ 182652 w 342210"/>
                <a:gd name="connsiteY38" fmla="*/ 229518 h 482827"/>
                <a:gd name="connsiteX39" fmla="*/ 187551 w 342210"/>
                <a:gd name="connsiteY39" fmla="*/ 216922 h 482827"/>
                <a:gd name="connsiteX40" fmla="*/ 200147 w 342210"/>
                <a:gd name="connsiteY40" fmla="*/ 210624 h 482827"/>
                <a:gd name="connsiteX41" fmla="*/ 202247 w 342210"/>
                <a:gd name="connsiteY41" fmla="*/ 210624 h 482827"/>
                <a:gd name="connsiteX42" fmla="*/ 209245 w 342210"/>
                <a:gd name="connsiteY42" fmla="*/ 210624 h 482827"/>
                <a:gd name="connsiteX43" fmla="*/ 221142 w 342210"/>
                <a:gd name="connsiteY43" fmla="*/ 209225 h 482827"/>
                <a:gd name="connsiteX44" fmla="*/ 236538 w 342210"/>
                <a:gd name="connsiteY44" fmla="*/ 205027 h 482827"/>
                <a:gd name="connsiteX45" fmla="*/ 252634 w 342210"/>
                <a:gd name="connsiteY45" fmla="*/ 198029 h 482827"/>
                <a:gd name="connsiteX46" fmla="*/ 291823 w 342210"/>
                <a:gd name="connsiteY46" fmla="*/ 125955 h 482827"/>
                <a:gd name="connsiteX47" fmla="*/ 247735 w 342210"/>
                <a:gd name="connsiteY47" fmla="*/ 49682 h 482827"/>
                <a:gd name="connsiteX48" fmla="*/ 230240 w 342210"/>
                <a:gd name="connsiteY48" fmla="*/ 43385 h 482827"/>
                <a:gd name="connsiteX49" fmla="*/ 214844 w 342210"/>
                <a:gd name="connsiteY49" fmla="*/ 39886 h 482827"/>
                <a:gd name="connsiteX50" fmla="*/ 199448 w 342210"/>
                <a:gd name="connsiteY50" fmla="*/ 38486 h 482827"/>
                <a:gd name="connsiteX51" fmla="*/ 37790 w 342210"/>
                <a:gd name="connsiteY51" fmla="*/ 38486 h 482827"/>
                <a:gd name="connsiteX52" fmla="*/ 37790 w 342210"/>
                <a:gd name="connsiteY52" fmla="*/ 210624 h 482827"/>
                <a:gd name="connsiteX53" fmla="*/ 125267 w 342210"/>
                <a:gd name="connsiteY53" fmla="*/ 210624 h 482827"/>
                <a:gd name="connsiteX54" fmla="*/ 138564 w 342210"/>
                <a:gd name="connsiteY54" fmla="*/ 216222 h 482827"/>
                <a:gd name="connsiteX55" fmla="*/ 144162 w 342210"/>
                <a:gd name="connsiteY55" fmla="*/ 229518 h 482827"/>
                <a:gd name="connsiteX56" fmla="*/ 138564 w 342210"/>
                <a:gd name="connsiteY56" fmla="*/ 242113 h 482827"/>
                <a:gd name="connsiteX57" fmla="*/ 125267 w 342210"/>
                <a:gd name="connsiteY57" fmla="*/ 247711 h 482827"/>
                <a:gd name="connsiteX58" fmla="*/ 37790 w 342210"/>
                <a:gd name="connsiteY58" fmla="*/ 247711 h 482827"/>
                <a:gd name="connsiteX59" fmla="*/ 37790 w 342210"/>
                <a:gd name="connsiteY59" fmla="*/ 446440 h 482827"/>
                <a:gd name="connsiteX60" fmla="*/ 197348 w 342210"/>
                <a:gd name="connsiteY60" fmla="*/ 446440 h 482827"/>
                <a:gd name="connsiteX61" fmla="*/ 198748 w 342210"/>
                <a:gd name="connsiteY61" fmla="*/ 446440 h 482827"/>
                <a:gd name="connsiteX62" fmla="*/ 205046 w 342210"/>
                <a:gd name="connsiteY62" fmla="*/ 446440 h 482827"/>
                <a:gd name="connsiteX63" fmla="*/ 219043 w 342210"/>
                <a:gd name="connsiteY63" fmla="*/ 445041 h 482827"/>
                <a:gd name="connsiteX64" fmla="*/ 237238 w 342210"/>
                <a:gd name="connsiteY64" fmla="*/ 441542 h 482827"/>
                <a:gd name="connsiteX65" fmla="*/ 256133 w 342210"/>
                <a:gd name="connsiteY65" fmla="*/ 434544 h 48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42210" h="482827">
                  <a:moveTo>
                    <a:pt x="277127" y="230917"/>
                  </a:moveTo>
                  <a:cubicBezTo>
                    <a:pt x="284125" y="235116"/>
                    <a:pt x="291823" y="240714"/>
                    <a:pt x="299521" y="247711"/>
                  </a:cubicBezTo>
                  <a:cubicBezTo>
                    <a:pt x="307219" y="254709"/>
                    <a:pt x="314218" y="263806"/>
                    <a:pt x="320516" y="273602"/>
                  </a:cubicBezTo>
                  <a:cubicBezTo>
                    <a:pt x="326814" y="284098"/>
                    <a:pt x="331713" y="295994"/>
                    <a:pt x="335912" y="309989"/>
                  </a:cubicBezTo>
                  <a:cubicBezTo>
                    <a:pt x="340111" y="323984"/>
                    <a:pt x="342210" y="340078"/>
                    <a:pt x="342210" y="358272"/>
                  </a:cubicBezTo>
                  <a:cubicBezTo>
                    <a:pt x="342210" y="386961"/>
                    <a:pt x="335212" y="410753"/>
                    <a:pt x="320516" y="429646"/>
                  </a:cubicBezTo>
                  <a:cubicBezTo>
                    <a:pt x="307919" y="446440"/>
                    <a:pt x="291823" y="459036"/>
                    <a:pt x="271529" y="468132"/>
                  </a:cubicBezTo>
                  <a:cubicBezTo>
                    <a:pt x="263131" y="472331"/>
                    <a:pt x="254733" y="475130"/>
                    <a:pt x="247035" y="476529"/>
                  </a:cubicBezTo>
                  <a:cubicBezTo>
                    <a:pt x="239337" y="478628"/>
                    <a:pt x="231639" y="480028"/>
                    <a:pt x="224641" y="480728"/>
                  </a:cubicBezTo>
                  <a:cubicBezTo>
                    <a:pt x="217643" y="482127"/>
                    <a:pt x="212044" y="482127"/>
                    <a:pt x="207146" y="482827"/>
                  </a:cubicBezTo>
                  <a:cubicBezTo>
                    <a:pt x="202247" y="482827"/>
                    <a:pt x="199448" y="482827"/>
                    <a:pt x="198048" y="482827"/>
                  </a:cubicBezTo>
                  <a:lnTo>
                    <a:pt x="196648" y="482827"/>
                  </a:lnTo>
                  <a:lnTo>
                    <a:pt x="18195" y="482827"/>
                  </a:lnTo>
                  <a:cubicBezTo>
                    <a:pt x="13296" y="482827"/>
                    <a:pt x="9098" y="480728"/>
                    <a:pt x="5599" y="477229"/>
                  </a:cubicBezTo>
                  <a:cubicBezTo>
                    <a:pt x="2099" y="473731"/>
                    <a:pt x="0" y="469532"/>
                    <a:pt x="0" y="463934"/>
                  </a:cubicBezTo>
                  <a:lnTo>
                    <a:pt x="0" y="18893"/>
                  </a:lnTo>
                  <a:cubicBezTo>
                    <a:pt x="0" y="13995"/>
                    <a:pt x="2099" y="9097"/>
                    <a:pt x="5599" y="5598"/>
                  </a:cubicBezTo>
                  <a:cubicBezTo>
                    <a:pt x="9098" y="2099"/>
                    <a:pt x="13296" y="0"/>
                    <a:pt x="18195" y="0"/>
                  </a:cubicBezTo>
                  <a:lnTo>
                    <a:pt x="198048" y="0"/>
                  </a:lnTo>
                  <a:cubicBezTo>
                    <a:pt x="198748" y="0"/>
                    <a:pt x="200847" y="0"/>
                    <a:pt x="204346" y="0"/>
                  </a:cubicBezTo>
                  <a:cubicBezTo>
                    <a:pt x="207845" y="0"/>
                    <a:pt x="212744" y="700"/>
                    <a:pt x="218343" y="2099"/>
                  </a:cubicBezTo>
                  <a:cubicBezTo>
                    <a:pt x="223941" y="3499"/>
                    <a:pt x="230939" y="4898"/>
                    <a:pt x="237938" y="6297"/>
                  </a:cubicBezTo>
                  <a:cubicBezTo>
                    <a:pt x="244936" y="8397"/>
                    <a:pt x="252634" y="11196"/>
                    <a:pt x="260332" y="13995"/>
                  </a:cubicBezTo>
                  <a:cubicBezTo>
                    <a:pt x="279927" y="23092"/>
                    <a:pt x="294623" y="35687"/>
                    <a:pt x="305820" y="51082"/>
                  </a:cubicBezTo>
                  <a:cubicBezTo>
                    <a:pt x="312818" y="60878"/>
                    <a:pt x="317717" y="72074"/>
                    <a:pt x="321216" y="83970"/>
                  </a:cubicBezTo>
                  <a:cubicBezTo>
                    <a:pt x="324715" y="95866"/>
                    <a:pt x="326114" y="109161"/>
                    <a:pt x="326114" y="123156"/>
                  </a:cubicBezTo>
                  <a:cubicBezTo>
                    <a:pt x="326114" y="137151"/>
                    <a:pt x="324715" y="149746"/>
                    <a:pt x="321216" y="160942"/>
                  </a:cubicBezTo>
                  <a:cubicBezTo>
                    <a:pt x="317717" y="172138"/>
                    <a:pt x="313518" y="181935"/>
                    <a:pt x="308619" y="190332"/>
                  </a:cubicBezTo>
                  <a:cubicBezTo>
                    <a:pt x="303720" y="198729"/>
                    <a:pt x="297422" y="205726"/>
                    <a:pt x="291124" y="211324"/>
                  </a:cubicBezTo>
                  <a:cubicBezTo>
                    <a:pt x="284825" y="216922"/>
                    <a:pt x="278527" y="221821"/>
                    <a:pt x="271529" y="226019"/>
                  </a:cubicBezTo>
                  <a:cubicBezTo>
                    <a:pt x="274328" y="229518"/>
                    <a:pt x="275728" y="230217"/>
                    <a:pt x="277127" y="230917"/>
                  </a:cubicBezTo>
                  <a:moveTo>
                    <a:pt x="256133" y="434544"/>
                  </a:moveTo>
                  <a:cubicBezTo>
                    <a:pt x="289024" y="419850"/>
                    <a:pt x="305120" y="394659"/>
                    <a:pt x="305120" y="358272"/>
                  </a:cubicBezTo>
                  <a:cubicBezTo>
                    <a:pt x="305120" y="312788"/>
                    <a:pt x="289724" y="280599"/>
                    <a:pt x="258232" y="262406"/>
                  </a:cubicBezTo>
                  <a:cubicBezTo>
                    <a:pt x="245636" y="255409"/>
                    <a:pt x="233739" y="251210"/>
                    <a:pt x="222542" y="249811"/>
                  </a:cubicBezTo>
                  <a:cubicBezTo>
                    <a:pt x="210645" y="248411"/>
                    <a:pt x="203647" y="247711"/>
                    <a:pt x="201547" y="247711"/>
                  </a:cubicBezTo>
                  <a:lnTo>
                    <a:pt x="200147" y="247711"/>
                  </a:lnTo>
                  <a:cubicBezTo>
                    <a:pt x="195249" y="247012"/>
                    <a:pt x="191050" y="245612"/>
                    <a:pt x="187551" y="242113"/>
                  </a:cubicBezTo>
                  <a:cubicBezTo>
                    <a:pt x="184052" y="238614"/>
                    <a:pt x="182652" y="234416"/>
                    <a:pt x="182652" y="229518"/>
                  </a:cubicBezTo>
                  <a:cubicBezTo>
                    <a:pt x="181952" y="224619"/>
                    <a:pt x="184052" y="220421"/>
                    <a:pt x="187551" y="216922"/>
                  </a:cubicBezTo>
                  <a:cubicBezTo>
                    <a:pt x="191050" y="213424"/>
                    <a:pt x="195249" y="211324"/>
                    <a:pt x="200147" y="210624"/>
                  </a:cubicBezTo>
                  <a:lnTo>
                    <a:pt x="202247" y="210624"/>
                  </a:lnTo>
                  <a:cubicBezTo>
                    <a:pt x="203647" y="210624"/>
                    <a:pt x="205746" y="210624"/>
                    <a:pt x="209245" y="210624"/>
                  </a:cubicBezTo>
                  <a:cubicBezTo>
                    <a:pt x="212744" y="210624"/>
                    <a:pt x="216243" y="209925"/>
                    <a:pt x="221142" y="209225"/>
                  </a:cubicBezTo>
                  <a:cubicBezTo>
                    <a:pt x="225341" y="208525"/>
                    <a:pt x="230939" y="207126"/>
                    <a:pt x="236538" y="205027"/>
                  </a:cubicBezTo>
                  <a:cubicBezTo>
                    <a:pt x="242136" y="203627"/>
                    <a:pt x="247735" y="200828"/>
                    <a:pt x="252634" y="198029"/>
                  </a:cubicBezTo>
                  <a:cubicBezTo>
                    <a:pt x="278527" y="184034"/>
                    <a:pt x="291823" y="160242"/>
                    <a:pt x="291823" y="125955"/>
                  </a:cubicBezTo>
                  <a:cubicBezTo>
                    <a:pt x="291823" y="90267"/>
                    <a:pt x="277127" y="65077"/>
                    <a:pt x="247735" y="49682"/>
                  </a:cubicBezTo>
                  <a:cubicBezTo>
                    <a:pt x="241437" y="46883"/>
                    <a:pt x="235838" y="44784"/>
                    <a:pt x="230240" y="43385"/>
                  </a:cubicBezTo>
                  <a:cubicBezTo>
                    <a:pt x="224641" y="41985"/>
                    <a:pt x="219742" y="40585"/>
                    <a:pt x="214844" y="39886"/>
                  </a:cubicBezTo>
                  <a:cubicBezTo>
                    <a:pt x="210645" y="39186"/>
                    <a:pt x="205046" y="38486"/>
                    <a:pt x="199448" y="38486"/>
                  </a:cubicBezTo>
                  <a:lnTo>
                    <a:pt x="37790" y="38486"/>
                  </a:lnTo>
                  <a:lnTo>
                    <a:pt x="37790" y="210624"/>
                  </a:lnTo>
                  <a:lnTo>
                    <a:pt x="125267" y="210624"/>
                  </a:lnTo>
                  <a:cubicBezTo>
                    <a:pt x="130166" y="210624"/>
                    <a:pt x="135065" y="212724"/>
                    <a:pt x="138564" y="216222"/>
                  </a:cubicBezTo>
                  <a:cubicBezTo>
                    <a:pt x="142063" y="219721"/>
                    <a:pt x="144162" y="223920"/>
                    <a:pt x="144162" y="229518"/>
                  </a:cubicBezTo>
                  <a:cubicBezTo>
                    <a:pt x="144162" y="234416"/>
                    <a:pt x="142063" y="238614"/>
                    <a:pt x="138564" y="242113"/>
                  </a:cubicBezTo>
                  <a:cubicBezTo>
                    <a:pt x="135065" y="246312"/>
                    <a:pt x="130866" y="247711"/>
                    <a:pt x="125267" y="247711"/>
                  </a:cubicBezTo>
                  <a:lnTo>
                    <a:pt x="37790" y="247711"/>
                  </a:lnTo>
                  <a:lnTo>
                    <a:pt x="37790" y="446440"/>
                  </a:lnTo>
                  <a:lnTo>
                    <a:pt x="197348" y="446440"/>
                  </a:lnTo>
                  <a:lnTo>
                    <a:pt x="198748" y="446440"/>
                  </a:lnTo>
                  <a:cubicBezTo>
                    <a:pt x="199448" y="446440"/>
                    <a:pt x="201547" y="446440"/>
                    <a:pt x="205046" y="446440"/>
                  </a:cubicBezTo>
                  <a:cubicBezTo>
                    <a:pt x="208545" y="446440"/>
                    <a:pt x="213444" y="445741"/>
                    <a:pt x="219043" y="445041"/>
                  </a:cubicBezTo>
                  <a:cubicBezTo>
                    <a:pt x="224641" y="444341"/>
                    <a:pt x="230939" y="442941"/>
                    <a:pt x="237238" y="441542"/>
                  </a:cubicBezTo>
                  <a:cubicBezTo>
                    <a:pt x="242836" y="440142"/>
                    <a:pt x="249834" y="438043"/>
                    <a:pt x="256133" y="434544"/>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5" name="Freeform 214">
              <a:extLst>
                <a:ext uri="{FF2B5EF4-FFF2-40B4-BE49-F238E27FC236}">
                  <a16:creationId xmlns:a16="http://schemas.microsoft.com/office/drawing/2014/main" id="{66DA3E5C-BE43-8015-764C-632DDC279001}"/>
                </a:ext>
              </a:extLst>
            </p:cNvPr>
            <p:cNvSpPr/>
            <p:nvPr/>
          </p:nvSpPr>
          <p:spPr>
            <a:xfrm>
              <a:off x="1547993" y="4692520"/>
              <a:ext cx="37090" cy="481428"/>
            </a:xfrm>
            <a:custGeom>
              <a:avLst/>
              <a:gdLst>
                <a:gd name="connsiteX0" fmla="*/ 18895 w 37090"/>
                <a:gd name="connsiteY0" fmla="*/ 481428 h 481428"/>
                <a:gd name="connsiteX1" fmla="*/ 5599 w 37090"/>
                <a:gd name="connsiteY1" fmla="*/ 476530 h 481428"/>
                <a:gd name="connsiteX2" fmla="*/ 0 w 37090"/>
                <a:gd name="connsiteY2" fmla="*/ 463234 h 481428"/>
                <a:gd name="connsiteX3" fmla="*/ 0 w 37090"/>
                <a:gd name="connsiteY3" fmla="*/ 18194 h 481428"/>
                <a:gd name="connsiteX4" fmla="*/ 5599 w 37090"/>
                <a:gd name="connsiteY4" fmla="*/ 4898 h 481428"/>
                <a:gd name="connsiteX5" fmla="*/ 18895 w 37090"/>
                <a:gd name="connsiteY5" fmla="*/ 0 h 481428"/>
                <a:gd name="connsiteX6" fmla="*/ 31492 w 37090"/>
                <a:gd name="connsiteY6" fmla="*/ 4898 h 481428"/>
                <a:gd name="connsiteX7" fmla="*/ 37090 w 37090"/>
                <a:gd name="connsiteY7" fmla="*/ 18194 h 481428"/>
                <a:gd name="connsiteX8" fmla="*/ 37090 w 37090"/>
                <a:gd name="connsiteY8" fmla="*/ 463234 h 481428"/>
                <a:gd name="connsiteX9" fmla="*/ 31492 w 37090"/>
                <a:gd name="connsiteY9" fmla="*/ 476530 h 481428"/>
                <a:gd name="connsiteX10" fmla="*/ 18895 w 37090"/>
                <a:gd name="connsiteY10" fmla="*/ 481428 h 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90" h="481428">
                  <a:moveTo>
                    <a:pt x="18895" y="481428"/>
                  </a:moveTo>
                  <a:cubicBezTo>
                    <a:pt x="13996" y="481428"/>
                    <a:pt x="9098" y="480028"/>
                    <a:pt x="5599" y="476530"/>
                  </a:cubicBezTo>
                  <a:cubicBezTo>
                    <a:pt x="2099" y="473031"/>
                    <a:pt x="0" y="468832"/>
                    <a:pt x="0" y="463234"/>
                  </a:cubicBezTo>
                  <a:lnTo>
                    <a:pt x="0" y="18194"/>
                  </a:lnTo>
                  <a:cubicBezTo>
                    <a:pt x="0" y="12596"/>
                    <a:pt x="2099" y="8397"/>
                    <a:pt x="5599" y="4898"/>
                  </a:cubicBezTo>
                  <a:cubicBezTo>
                    <a:pt x="9098" y="1400"/>
                    <a:pt x="13297" y="0"/>
                    <a:pt x="18895" y="0"/>
                  </a:cubicBezTo>
                  <a:cubicBezTo>
                    <a:pt x="23794" y="0"/>
                    <a:pt x="27993" y="1400"/>
                    <a:pt x="31492" y="4898"/>
                  </a:cubicBezTo>
                  <a:cubicBezTo>
                    <a:pt x="34991" y="8397"/>
                    <a:pt x="37090" y="12596"/>
                    <a:pt x="37090" y="18194"/>
                  </a:cubicBezTo>
                  <a:lnTo>
                    <a:pt x="37090" y="463234"/>
                  </a:lnTo>
                  <a:cubicBezTo>
                    <a:pt x="37090" y="468832"/>
                    <a:pt x="34991" y="473031"/>
                    <a:pt x="31492" y="476530"/>
                  </a:cubicBezTo>
                  <a:cubicBezTo>
                    <a:pt x="27993" y="480028"/>
                    <a:pt x="23794" y="481428"/>
                    <a:pt x="18895" y="481428"/>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6" name="Freeform 215">
              <a:extLst>
                <a:ext uri="{FF2B5EF4-FFF2-40B4-BE49-F238E27FC236}">
                  <a16:creationId xmlns:a16="http://schemas.microsoft.com/office/drawing/2014/main" id="{1901A507-A4BB-A2E9-E6F9-8ADF76561936}"/>
                </a:ext>
              </a:extLst>
            </p:cNvPr>
            <p:cNvSpPr/>
            <p:nvPr/>
          </p:nvSpPr>
          <p:spPr>
            <a:xfrm>
              <a:off x="1647892" y="4691121"/>
              <a:ext cx="404143" cy="483001"/>
            </a:xfrm>
            <a:custGeom>
              <a:avLst/>
              <a:gdLst>
                <a:gd name="connsiteX0" fmla="*/ 402569 w 404143"/>
                <a:gd name="connsiteY0" fmla="*/ 456936 h 483001"/>
                <a:gd name="connsiteX1" fmla="*/ 402569 w 404143"/>
                <a:gd name="connsiteY1" fmla="*/ 470931 h 483001"/>
                <a:gd name="connsiteX2" fmla="*/ 392072 w 404143"/>
                <a:gd name="connsiteY2" fmla="*/ 481428 h 483001"/>
                <a:gd name="connsiteX3" fmla="*/ 378076 w 404143"/>
                <a:gd name="connsiteY3" fmla="*/ 481428 h 483001"/>
                <a:gd name="connsiteX4" fmla="*/ 368278 w 404143"/>
                <a:gd name="connsiteY4" fmla="*/ 471631 h 483001"/>
                <a:gd name="connsiteX5" fmla="*/ 203122 w 404143"/>
                <a:gd name="connsiteY5" fmla="*/ 67176 h 483001"/>
                <a:gd name="connsiteX6" fmla="*/ 36565 w 404143"/>
                <a:gd name="connsiteY6" fmla="*/ 471631 h 483001"/>
                <a:gd name="connsiteX7" fmla="*/ 19070 w 404143"/>
                <a:gd name="connsiteY7" fmla="*/ 482827 h 483001"/>
                <a:gd name="connsiteX8" fmla="*/ 12072 w 404143"/>
                <a:gd name="connsiteY8" fmla="*/ 481428 h 483001"/>
                <a:gd name="connsiteX9" fmla="*/ 1575 w 404143"/>
                <a:gd name="connsiteY9" fmla="*/ 470931 h 483001"/>
                <a:gd name="connsiteX10" fmla="*/ 1575 w 404143"/>
                <a:gd name="connsiteY10" fmla="*/ 456936 h 483001"/>
                <a:gd name="connsiteX11" fmla="*/ 186326 w 404143"/>
                <a:gd name="connsiteY11" fmla="*/ 11196 h 483001"/>
                <a:gd name="connsiteX12" fmla="*/ 203122 w 404143"/>
                <a:gd name="connsiteY12" fmla="*/ 0 h 483001"/>
                <a:gd name="connsiteX13" fmla="*/ 219917 w 404143"/>
                <a:gd name="connsiteY13" fmla="*/ 11196 h 483001"/>
                <a:gd name="connsiteX14" fmla="*/ 402569 w 404143"/>
                <a:gd name="connsiteY14" fmla="*/ 456936 h 483001"/>
                <a:gd name="connsiteX15" fmla="*/ 268205 w 404143"/>
                <a:gd name="connsiteY15" fmla="*/ 352674 h 483001"/>
                <a:gd name="connsiteX16" fmla="*/ 136639 w 404143"/>
                <a:gd name="connsiteY16" fmla="*/ 352674 h 483001"/>
                <a:gd name="connsiteX17" fmla="*/ 123343 w 404143"/>
                <a:gd name="connsiteY17" fmla="*/ 347076 h 483001"/>
                <a:gd name="connsiteX18" fmla="*/ 117744 w 404143"/>
                <a:gd name="connsiteY18" fmla="*/ 333780 h 483001"/>
                <a:gd name="connsiteX19" fmla="*/ 123343 w 404143"/>
                <a:gd name="connsiteY19" fmla="*/ 320485 h 483001"/>
                <a:gd name="connsiteX20" fmla="*/ 136639 w 404143"/>
                <a:gd name="connsiteY20" fmla="*/ 314887 h 483001"/>
                <a:gd name="connsiteX21" fmla="*/ 268205 w 404143"/>
                <a:gd name="connsiteY21" fmla="*/ 314887 h 483001"/>
                <a:gd name="connsiteX22" fmla="*/ 281501 w 404143"/>
                <a:gd name="connsiteY22" fmla="*/ 320485 h 483001"/>
                <a:gd name="connsiteX23" fmla="*/ 287100 w 404143"/>
                <a:gd name="connsiteY23" fmla="*/ 333780 h 483001"/>
                <a:gd name="connsiteX24" fmla="*/ 281501 w 404143"/>
                <a:gd name="connsiteY24" fmla="*/ 347076 h 483001"/>
                <a:gd name="connsiteX25" fmla="*/ 268205 w 404143"/>
                <a:gd name="connsiteY25" fmla="*/ 352674 h 4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4143" h="483001">
                  <a:moveTo>
                    <a:pt x="402569" y="456936"/>
                  </a:moveTo>
                  <a:cubicBezTo>
                    <a:pt x="404669" y="461835"/>
                    <a:pt x="404669" y="466033"/>
                    <a:pt x="402569" y="470931"/>
                  </a:cubicBezTo>
                  <a:cubicBezTo>
                    <a:pt x="400470" y="475830"/>
                    <a:pt x="396971" y="479328"/>
                    <a:pt x="392072" y="481428"/>
                  </a:cubicBezTo>
                  <a:cubicBezTo>
                    <a:pt x="387173" y="483527"/>
                    <a:pt x="382975" y="483527"/>
                    <a:pt x="378076" y="481428"/>
                  </a:cubicBezTo>
                  <a:cubicBezTo>
                    <a:pt x="373877" y="479328"/>
                    <a:pt x="370378" y="476529"/>
                    <a:pt x="368278" y="471631"/>
                  </a:cubicBezTo>
                  <a:lnTo>
                    <a:pt x="203122" y="67176"/>
                  </a:lnTo>
                  <a:lnTo>
                    <a:pt x="36565" y="471631"/>
                  </a:lnTo>
                  <a:cubicBezTo>
                    <a:pt x="32367" y="478628"/>
                    <a:pt x="26768" y="482827"/>
                    <a:pt x="19070" y="482827"/>
                  </a:cubicBezTo>
                  <a:cubicBezTo>
                    <a:pt x="16271" y="482827"/>
                    <a:pt x="13471" y="482127"/>
                    <a:pt x="12072" y="481428"/>
                  </a:cubicBezTo>
                  <a:cubicBezTo>
                    <a:pt x="7173" y="479328"/>
                    <a:pt x="3674" y="475830"/>
                    <a:pt x="1575" y="470931"/>
                  </a:cubicBezTo>
                  <a:cubicBezTo>
                    <a:pt x="-525" y="466033"/>
                    <a:pt x="-525" y="461835"/>
                    <a:pt x="1575" y="456936"/>
                  </a:cubicBezTo>
                  <a:lnTo>
                    <a:pt x="186326" y="11196"/>
                  </a:lnTo>
                  <a:cubicBezTo>
                    <a:pt x="189125" y="4198"/>
                    <a:pt x="194724" y="0"/>
                    <a:pt x="203122" y="0"/>
                  </a:cubicBezTo>
                  <a:cubicBezTo>
                    <a:pt x="211520" y="0"/>
                    <a:pt x="217118" y="3499"/>
                    <a:pt x="219917" y="11196"/>
                  </a:cubicBezTo>
                  <a:lnTo>
                    <a:pt x="402569" y="456936"/>
                  </a:lnTo>
                  <a:close/>
                  <a:moveTo>
                    <a:pt x="268205" y="352674"/>
                  </a:moveTo>
                  <a:lnTo>
                    <a:pt x="136639" y="352674"/>
                  </a:lnTo>
                  <a:cubicBezTo>
                    <a:pt x="131741" y="352674"/>
                    <a:pt x="126842" y="350574"/>
                    <a:pt x="123343" y="347076"/>
                  </a:cubicBezTo>
                  <a:cubicBezTo>
                    <a:pt x="119844" y="343577"/>
                    <a:pt x="117744" y="339379"/>
                    <a:pt x="117744" y="333780"/>
                  </a:cubicBezTo>
                  <a:cubicBezTo>
                    <a:pt x="117744" y="328882"/>
                    <a:pt x="119844" y="323984"/>
                    <a:pt x="123343" y="320485"/>
                  </a:cubicBezTo>
                  <a:cubicBezTo>
                    <a:pt x="126842" y="316986"/>
                    <a:pt x="131041" y="314887"/>
                    <a:pt x="136639" y="314887"/>
                  </a:cubicBezTo>
                  <a:lnTo>
                    <a:pt x="268205" y="314887"/>
                  </a:lnTo>
                  <a:cubicBezTo>
                    <a:pt x="273103" y="314887"/>
                    <a:pt x="278002" y="316986"/>
                    <a:pt x="281501" y="320485"/>
                  </a:cubicBezTo>
                  <a:cubicBezTo>
                    <a:pt x="285000" y="323984"/>
                    <a:pt x="287100" y="328182"/>
                    <a:pt x="287100" y="333780"/>
                  </a:cubicBezTo>
                  <a:cubicBezTo>
                    <a:pt x="287100" y="338679"/>
                    <a:pt x="285000" y="343577"/>
                    <a:pt x="281501" y="347076"/>
                  </a:cubicBezTo>
                  <a:cubicBezTo>
                    <a:pt x="278002" y="351274"/>
                    <a:pt x="273803" y="352674"/>
                    <a:pt x="268205" y="352674"/>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7" name="Freeform 216">
              <a:extLst>
                <a:ext uri="{FF2B5EF4-FFF2-40B4-BE49-F238E27FC236}">
                  <a16:creationId xmlns:a16="http://schemas.microsoft.com/office/drawing/2014/main" id="{2218AA80-9B28-936A-11BA-A1DE957FC6B5}"/>
                </a:ext>
              </a:extLst>
            </p:cNvPr>
            <p:cNvSpPr/>
            <p:nvPr/>
          </p:nvSpPr>
          <p:spPr>
            <a:xfrm>
              <a:off x="1146299" y="5257218"/>
              <a:ext cx="7697" cy="61577"/>
            </a:xfrm>
            <a:custGeom>
              <a:avLst/>
              <a:gdLst>
                <a:gd name="connsiteX0" fmla="*/ 0 w 7697"/>
                <a:gd name="connsiteY0" fmla="*/ 0 h 61577"/>
                <a:gd name="connsiteX1" fmla="*/ 7698 w 7697"/>
                <a:gd name="connsiteY1" fmla="*/ 0 h 61577"/>
                <a:gd name="connsiteX2" fmla="*/ 7698 w 7697"/>
                <a:gd name="connsiteY2" fmla="*/ 61578 h 61577"/>
                <a:gd name="connsiteX3" fmla="*/ 0 w 7697"/>
                <a:gd name="connsiteY3" fmla="*/ 61578 h 61577"/>
              </a:gdLst>
              <a:ahLst/>
              <a:cxnLst>
                <a:cxn ang="0">
                  <a:pos x="connsiteX0" y="connsiteY0"/>
                </a:cxn>
                <a:cxn ang="0">
                  <a:pos x="connsiteX1" y="connsiteY1"/>
                </a:cxn>
                <a:cxn ang="0">
                  <a:pos x="connsiteX2" y="connsiteY2"/>
                </a:cxn>
                <a:cxn ang="0">
                  <a:pos x="connsiteX3" y="connsiteY3"/>
                </a:cxn>
              </a:cxnLst>
              <a:rect l="l" t="t" r="r" b="b"/>
              <a:pathLst>
                <a:path w="7697" h="61577">
                  <a:moveTo>
                    <a:pt x="0" y="0"/>
                  </a:moveTo>
                  <a:lnTo>
                    <a:pt x="7698" y="0"/>
                  </a:lnTo>
                  <a:lnTo>
                    <a:pt x="7698" y="61578"/>
                  </a:lnTo>
                  <a:lnTo>
                    <a:pt x="0" y="61578"/>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8" name="Freeform 217">
              <a:extLst>
                <a:ext uri="{FF2B5EF4-FFF2-40B4-BE49-F238E27FC236}">
                  <a16:creationId xmlns:a16="http://schemas.microsoft.com/office/drawing/2014/main" id="{41E73440-889E-6E77-15B3-AD9BBF994400}"/>
                </a:ext>
              </a:extLst>
            </p:cNvPr>
            <p:cNvSpPr/>
            <p:nvPr/>
          </p:nvSpPr>
          <p:spPr>
            <a:xfrm>
              <a:off x="1167993" y="5257218"/>
              <a:ext cx="48287" cy="61577"/>
            </a:xfrm>
            <a:custGeom>
              <a:avLst/>
              <a:gdLst>
                <a:gd name="connsiteX0" fmla="*/ 48287 w 48287"/>
                <a:gd name="connsiteY0" fmla="*/ 61578 h 61577"/>
                <a:gd name="connsiteX1" fmla="*/ 39890 w 48287"/>
                <a:gd name="connsiteY1" fmla="*/ 61578 h 61577"/>
                <a:gd name="connsiteX2" fmla="*/ 7698 w 48287"/>
                <a:gd name="connsiteY2" fmla="*/ 12595 h 61577"/>
                <a:gd name="connsiteX3" fmla="*/ 7698 w 48287"/>
                <a:gd name="connsiteY3" fmla="*/ 61578 h 61577"/>
                <a:gd name="connsiteX4" fmla="*/ 0 w 48287"/>
                <a:gd name="connsiteY4" fmla="*/ 61578 h 61577"/>
                <a:gd name="connsiteX5" fmla="*/ 0 w 48287"/>
                <a:gd name="connsiteY5" fmla="*/ 0 h 61577"/>
                <a:gd name="connsiteX6" fmla="*/ 7698 w 48287"/>
                <a:gd name="connsiteY6" fmla="*/ 0 h 61577"/>
                <a:gd name="connsiteX7" fmla="*/ 39890 w 48287"/>
                <a:gd name="connsiteY7" fmla="*/ 48982 h 61577"/>
                <a:gd name="connsiteX8" fmla="*/ 39890 w 48287"/>
                <a:gd name="connsiteY8" fmla="*/ 0 h 61577"/>
                <a:gd name="connsiteX9" fmla="*/ 48287 w 48287"/>
                <a:gd name="connsiteY9"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87" h="61577">
                  <a:moveTo>
                    <a:pt x="48287" y="61578"/>
                  </a:moveTo>
                  <a:lnTo>
                    <a:pt x="39890" y="61578"/>
                  </a:lnTo>
                  <a:lnTo>
                    <a:pt x="7698" y="12595"/>
                  </a:lnTo>
                  <a:lnTo>
                    <a:pt x="7698" y="61578"/>
                  </a:lnTo>
                  <a:lnTo>
                    <a:pt x="0" y="61578"/>
                  </a:lnTo>
                  <a:lnTo>
                    <a:pt x="0" y="0"/>
                  </a:lnTo>
                  <a:lnTo>
                    <a:pt x="7698" y="0"/>
                  </a:lnTo>
                  <a:lnTo>
                    <a:pt x="39890" y="48982"/>
                  </a:lnTo>
                  <a:lnTo>
                    <a:pt x="39890" y="0"/>
                  </a:lnTo>
                  <a:lnTo>
                    <a:pt x="48287"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9" name="Freeform 218">
              <a:extLst>
                <a:ext uri="{FF2B5EF4-FFF2-40B4-BE49-F238E27FC236}">
                  <a16:creationId xmlns:a16="http://schemas.microsoft.com/office/drawing/2014/main" id="{41F035E3-BA74-8E55-A7B5-B25552233CAA}"/>
                </a:ext>
              </a:extLst>
            </p:cNvPr>
            <p:cNvSpPr/>
            <p:nvPr/>
          </p:nvSpPr>
          <p:spPr>
            <a:xfrm>
              <a:off x="1229577" y="5257218"/>
              <a:ext cx="48287" cy="61577"/>
            </a:xfrm>
            <a:custGeom>
              <a:avLst/>
              <a:gdLst>
                <a:gd name="connsiteX0" fmla="*/ 48287 w 48287"/>
                <a:gd name="connsiteY0" fmla="*/ 61578 h 61577"/>
                <a:gd name="connsiteX1" fmla="*/ 40589 w 48287"/>
                <a:gd name="connsiteY1" fmla="*/ 61578 h 61577"/>
                <a:gd name="connsiteX2" fmla="*/ 8398 w 48287"/>
                <a:gd name="connsiteY2" fmla="*/ 12595 h 61577"/>
                <a:gd name="connsiteX3" fmla="*/ 8398 w 48287"/>
                <a:gd name="connsiteY3" fmla="*/ 61578 h 61577"/>
                <a:gd name="connsiteX4" fmla="*/ 0 w 48287"/>
                <a:gd name="connsiteY4" fmla="*/ 61578 h 61577"/>
                <a:gd name="connsiteX5" fmla="*/ 0 w 48287"/>
                <a:gd name="connsiteY5" fmla="*/ 0 h 61577"/>
                <a:gd name="connsiteX6" fmla="*/ 8398 w 48287"/>
                <a:gd name="connsiteY6" fmla="*/ 0 h 61577"/>
                <a:gd name="connsiteX7" fmla="*/ 40589 w 48287"/>
                <a:gd name="connsiteY7" fmla="*/ 48982 h 61577"/>
                <a:gd name="connsiteX8" fmla="*/ 40589 w 48287"/>
                <a:gd name="connsiteY8" fmla="*/ 0 h 61577"/>
                <a:gd name="connsiteX9" fmla="*/ 48287 w 48287"/>
                <a:gd name="connsiteY9"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87" h="61577">
                  <a:moveTo>
                    <a:pt x="48287" y="61578"/>
                  </a:moveTo>
                  <a:lnTo>
                    <a:pt x="40589" y="61578"/>
                  </a:lnTo>
                  <a:lnTo>
                    <a:pt x="8398" y="12595"/>
                  </a:lnTo>
                  <a:lnTo>
                    <a:pt x="8398" y="61578"/>
                  </a:lnTo>
                  <a:lnTo>
                    <a:pt x="0" y="61578"/>
                  </a:lnTo>
                  <a:lnTo>
                    <a:pt x="0" y="0"/>
                  </a:lnTo>
                  <a:lnTo>
                    <a:pt x="8398" y="0"/>
                  </a:lnTo>
                  <a:lnTo>
                    <a:pt x="40589" y="48982"/>
                  </a:lnTo>
                  <a:lnTo>
                    <a:pt x="40589" y="0"/>
                  </a:lnTo>
                  <a:lnTo>
                    <a:pt x="48287"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0" name="Freeform 219">
              <a:extLst>
                <a:ext uri="{FF2B5EF4-FFF2-40B4-BE49-F238E27FC236}">
                  <a16:creationId xmlns:a16="http://schemas.microsoft.com/office/drawing/2014/main" id="{F6B828DD-A48A-77AA-FE31-2C21BE70E577}"/>
                </a:ext>
              </a:extLst>
            </p:cNvPr>
            <p:cNvSpPr/>
            <p:nvPr/>
          </p:nvSpPr>
          <p:spPr>
            <a:xfrm>
              <a:off x="1288362" y="5256518"/>
              <a:ext cx="61583" cy="62977"/>
            </a:xfrm>
            <a:custGeom>
              <a:avLst/>
              <a:gdLst>
                <a:gd name="connsiteX0" fmla="*/ 15396 w 61583"/>
                <a:gd name="connsiteY0" fmla="*/ 58779 h 62977"/>
                <a:gd name="connsiteX1" fmla="*/ 4199 w 61583"/>
                <a:gd name="connsiteY1" fmla="*/ 47583 h 62977"/>
                <a:gd name="connsiteX2" fmla="*/ 0 w 61583"/>
                <a:gd name="connsiteY2" fmla="*/ 31489 h 62977"/>
                <a:gd name="connsiteX3" fmla="*/ 4199 w 61583"/>
                <a:gd name="connsiteY3" fmla="*/ 15395 h 62977"/>
                <a:gd name="connsiteX4" fmla="*/ 15396 w 61583"/>
                <a:gd name="connsiteY4" fmla="*/ 4198 h 62977"/>
                <a:gd name="connsiteX5" fmla="*/ 30792 w 61583"/>
                <a:gd name="connsiteY5" fmla="*/ 0 h 62977"/>
                <a:gd name="connsiteX6" fmla="*/ 46188 w 61583"/>
                <a:gd name="connsiteY6" fmla="*/ 4198 h 62977"/>
                <a:gd name="connsiteX7" fmla="*/ 57385 w 61583"/>
                <a:gd name="connsiteY7" fmla="*/ 15395 h 62977"/>
                <a:gd name="connsiteX8" fmla="*/ 61584 w 61583"/>
                <a:gd name="connsiteY8" fmla="*/ 31489 h 62977"/>
                <a:gd name="connsiteX9" fmla="*/ 57385 w 61583"/>
                <a:gd name="connsiteY9" fmla="*/ 47583 h 62977"/>
                <a:gd name="connsiteX10" fmla="*/ 46188 w 61583"/>
                <a:gd name="connsiteY10" fmla="*/ 58779 h 62977"/>
                <a:gd name="connsiteX11" fmla="*/ 30792 w 61583"/>
                <a:gd name="connsiteY11" fmla="*/ 62977 h 62977"/>
                <a:gd name="connsiteX12" fmla="*/ 15396 w 61583"/>
                <a:gd name="connsiteY12" fmla="*/ 58779 h 62977"/>
                <a:gd name="connsiteX13" fmla="*/ 42689 w 61583"/>
                <a:gd name="connsiteY13" fmla="*/ 52481 h 62977"/>
                <a:gd name="connsiteX14" fmla="*/ 51087 w 61583"/>
                <a:gd name="connsiteY14" fmla="*/ 44084 h 62977"/>
                <a:gd name="connsiteX15" fmla="*/ 53886 w 61583"/>
                <a:gd name="connsiteY15" fmla="*/ 31489 h 62977"/>
                <a:gd name="connsiteX16" fmla="*/ 51087 w 61583"/>
                <a:gd name="connsiteY16" fmla="*/ 18893 h 62977"/>
                <a:gd name="connsiteX17" fmla="*/ 42689 w 61583"/>
                <a:gd name="connsiteY17" fmla="*/ 10496 h 62977"/>
                <a:gd name="connsiteX18" fmla="*/ 30792 w 61583"/>
                <a:gd name="connsiteY18" fmla="*/ 7697 h 62977"/>
                <a:gd name="connsiteX19" fmla="*/ 18895 w 61583"/>
                <a:gd name="connsiteY19" fmla="*/ 10496 h 62977"/>
                <a:gd name="connsiteX20" fmla="*/ 10497 w 61583"/>
                <a:gd name="connsiteY20" fmla="*/ 18893 h 62977"/>
                <a:gd name="connsiteX21" fmla="*/ 7698 w 61583"/>
                <a:gd name="connsiteY21" fmla="*/ 31489 h 62977"/>
                <a:gd name="connsiteX22" fmla="*/ 10497 w 61583"/>
                <a:gd name="connsiteY22" fmla="*/ 44084 h 62977"/>
                <a:gd name="connsiteX23" fmla="*/ 18895 w 61583"/>
                <a:gd name="connsiteY23" fmla="*/ 52481 h 62977"/>
                <a:gd name="connsiteX24" fmla="*/ 30792 w 61583"/>
                <a:gd name="connsiteY24" fmla="*/ 55280 h 62977"/>
                <a:gd name="connsiteX25" fmla="*/ 42689 w 61583"/>
                <a:gd name="connsiteY25" fmla="*/ 52481 h 6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583" h="62977">
                  <a:moveTo>
                    <a:pt x="15396" y="58779"/>
                  </a:moveTo>
                  <a:cubicBezTo>
                    <a:pt x="10497" y="55980"/>
                    <a:pt x="6998" y="52481"/>
                    <a:pt x="4199" y="47583"/>
                  </a:cubicBezTo>
                  <a:cubicBezTo>
                    <a:pt x="1400" y="42685"/>
                    <a:pt x="0" y="37087"/>
                    <a:pt x="0" y="31489"/>
                  </a:cubicBezTo>
                  <a:cubicBezTo>
                    <a:pt x="0" y="25191"/>
                    <a:pt x="1400" y="20292"/>
                    <a:pt x="4199" y="15395"/>
                  </a:cubicBezTo>
                  <a:cubicBezTo>
                    <a:pt x="6998" y="10496"/>
                    <a:pt x="10497" y="6997"/>
                    <a:pt x="15396" y="4198"/>
                  </a:cubicBezTo>
                  <a:cubicBezTo>
                    <a:pt x="20295" y="1400"/>
                    <a:pt x="25193" y="0"/>
                    <a:pt x="30792" y="0"/>
                  </a:cubicBezTo>
                  <a:cubicBezTo>
                    <a:pt x="36390" y="0"/>
                    <a:pt x="41989" y="1400"/>
                    <a:pt x="46188" y="4198"/>
                  </a:cubicBezTo>
                  <a:cubicBezTo>
                    <a:pt x="51087" y="6997"/>
                    <a:pt x="54586" y="10496"/>
                    <a:pt x="57385" y="15395"/>
                  </a:cubicBezTo>
                  <a:cubicBezTo>
                    <a:pt x="60184" y="20292"/>
                    <a:pt x="61584" y="25891"/>
                    <a:pt x="61584" y="31489"/>
                  </a:cubicBezTo>
                  <a:cubicBezTo>
                    <a:pt x="61584" y="37786"/>
                    <a:pt x="60184" y="42685"/>
                    <a:pt x="57385" y="47583"/>
                  </a:cubicBezTo>
                  <a:cubicBezTo>
                    <a:pt x="54586" y="52481"/>
                    <a:pt x="51087" y="55980"/>
                    <a:pt x="46188" y="58779"/>
                  </a:cubicBezTo>
                  <a:cubicBezTo>
                    <a:pt x="41289" y="61578"/>
                    <a:pt x="36390" y="62977"/>
                    <a:pt x="30792" y="62977"/>
                  </a:cubicBezTo>
                  <a:cubicBezTo>
                    <a:pt x="25893" y="62977"/>
                    <a:pt x="20295" y="61578"/>
                    <a:pt x="15396" y="58779"/>
                  </a:cubicBezTo>
                  <a:moveTo>
                    <a:pt x="42689" y="52481"/>
                  </a:moveTo>
                  <a:cubicBezTo>
                    <a:pt x="46188" y="50382"/>
                    <a:pt x="48987" y="47583"/>
                    <a:pt x="51087" y="44084"/>
                  </a:cubicBezTo>
                  <a:cubicBezTo>
                    <a:pt x="53186" y="40585"/>
                    <a:pt x="53886" y="36387"/>
                    <a:pt x="53886" y="31489"/>
                  </a:cubicBezTo>
                  <a:cubicBezTo>
                    <a:pt x="53886" y="26590"/>
                    <a:pt x="53186" y="22392"/>
                    <a:pt x="51087" y="18893"/>
                  </a:cubicBezTo>
                  <a:cubicBezTo>
                    <a:pt x="48987" y="15395"/>
                    <a:pt x="46188" y="12595"/>
                    <a:pt x="42689" y="10496"/>
                  </a:cubicBezTo>
                  <a:cubicBezTo>
                    <a:pt x="39190" y="8397"/>
                    <a:pt x="35691" y="7697"/>
                    <a:pt x="30792" y="7697"/>
                  </a:cubicBezTo>
                  <a:cubicBezTo>
                    <a:pt x="26593" y="7697"/>
                    <a:pt x="22394" y="8397"/>
                    <a:pt x="18895" y="10496"/>
                  </a:cubicBezTo>
                  <a:cubicBezTo>
                    <a:pt x="15396" y="12595"/>
                    <a:pt x="12597" y="15395"/>
                    <a:pt x="10497" y="18893"/>
                  </a:cubicBezTo>
                  <a:cubicBezTo>
                    <a:pt x="8398" y="22392"/>
                    <a:pt x="7698" y="26590"/>
                    <a:pt x="7698" y="31489"/>
                  </a:cubicBezTo>
                  <a:cubicBezTo>
                    <a:pt x="7698" y="36387"/>
                    <a:pt x="8398" y="40585"/>
                    <a:pt x="10497" y="44084"/>
                  </a:cubicBezTo>
                  <a:cubicBezTo>
                    <a:pt x="12597" y="47583"/>
                    <a:pt x="15396" y="50382"/>
                    <a:pt x="18895" y="52481"/>
                  </a:cubicBezTo>
                  <a:cubicBezTo>
                    <a:pt x="22394" y="54580"/>
                    <a:pt x="25893" y="55280"/>
                    <a:pt x="30792" y="55280"/>
                  </a:cubicBezTo>
                  <a:cubicBezTo>
                    <a:pt x="35691" y="55280"/>
                    <a:pt x="39190" y="54580"/>
                    <a:pt x="42689" y="52481"/>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1" name="Freeform 220">
              <a:extLst>
                <a:ext uri="{FF2B5EF4-FFF2-40B4-BE49-F238E27FC236}">
                  <a16:creationId xmlns:a16="http://schemas.microsoft.com/office/drawing/2014/main" id="{283D66A5-C7E6-C2A4-AF05-3B026D3E16A8}"/>
                </a:ext>
              </a:extLst>
            </p:cNvPr>
            <p:cNvSpPr/>
            <p:nvPr/>
          </p:nvSpPr>
          <p:spPr>
            <a:xfrm>
              <a:off x="1356244" y="5257218"/>
              <a:ext cx="55285" cy="61577"/>
            </a:xfrm>
            <a:custGeom>
              <a:avLst/>
              <a:gdLst>
                <a:gd name="connsiteX0" fmla="*/ 55285 w 55285"/>
                <a:gd name="connsiteY0" fmla="*/ 0 h 61577"/>
                <a:gd name="connsiteX1" fmla="*/ 32191 w 55285"/>
                <a:gd name="connsiteY1" fmla="*/ 61578 h 61577"/>
                <a:gd name="connsiteX2" fmla="*/ 23094 w 55285"/>
                <a:gd name="connsiteY2" fmla="*/ 61578 h 61577"/>
                <a:gd name="connsiteX3" fmla="*/ 0 w 55285"/>
                <a:gd name="connsiteY3" fmla="*/ 0 h 61577"/>
                <a:gd name="connsiteX4" fmla="*/ 8398 w 55285"/>
                <a:gd name="connsiteY4" fmla="*/ 0 h 61577"/>
                <a:gd name="connsiteX5" fmla="*/ 27993 w 55285"/>
                <a:gd name="connsiteY5" fmla="*/ 53181 h 61577"/>
                <a:gd name="connsiteX6" fmla="*/ 46888 w 55285"/>
                <a:gd name="connsiteY6"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5" h="61577">
                  <a:moveTo>
                    <a:pt x="55285" y="0"/>
                  </a:moveTo>
                  <a:lnTo>
                    <a:pt x="32191" y="61578"/>
                  </a:lnTo>
                  <a:lnTo>
                    <a:pt x="23094" y="61578"/>
                  </a:lnTo>
                  <a:lnTo>
                    <a:pt x="0" y="0"/>
                  </a:lnTo>
                  <a:lnTo>
                    <a:pt x="8398" y="0"/>
                  </a:lnTo>
                  <a:lnTo>
                    <a:pt x="27993" y="53181"/>
                  </a:lnTo>
                  <a:lnTo>
                    <a:pt x="46888"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2" name="Freeform 221">
              <a:extLst>
                <a:ext uri="{FF2B5EF4-FFF2-40B4-BE49-F238E27FC236}">
                  <a16:creationId xmlns:a16="http://schemas.microsoft.com/office/drawing/2014/main" id="{27785EBA-28E7-52FE-A2BA-2EE82410A5C3}"/>
                </a:ext>
              </a:extLst>
            </p:cNvPr>
            <p:cNvSpPr/>
            <p:nvPr/>
          </p:nvSpPr>
          <p:spPr>
            <a:xfrm>
              <a:off x="1417128" y="5257918"/>
              <a:ext cx="53885" cy="60877"/>
            </a:xfrm>
            <a:custGeom>
              <a:avLst/>
              <a:gdLst>
                <a:gd name="connsiteX0" fmla="*/ 39890 w 53885"/>
                <a:gd name="connsiteY0" fmla="*/ 46883 h 60877"/>
                <a:gd name="connsiteX1" fmla="*/ 13296 w 53885"/>
                <a:gd name="connsiteY1" fmla="*/ 46883 h 60877"/>
                <a:gd name="connsiteX2" fmla="*/ 8398 w 53885"/>
                <a:gd name="connsiteY2" fmla="*/ 60878 h 60877"/>
                <a:gd name="connsiteX3" fmla="*/ 0 w 53885"/>
                <a:gd name="connsiteY3" fmla="*/ 60878 h 60877"/>
                <a:gd name="connsiteX4" fmla="*/ 22394 w 53885"/>
                <a:gd name="connsiteY4" fmla="*/ 0 h 60877"/>
                <a:gd name="connsiteX5" fmla="*/ 31492 w 53885"/>
                <a:gd name="connsiteY5" fmla="*/ 0 h 60877"/>
                <a:gd name="connsiteX6" fmla="*/ 53886 w 53885"/>
                <a:gd name="connsiteY6" fmla="*/ 60878 h 60877"/>
                <a:gd name="connsiteX7" fmla="*/ 45488 w 53885"/>
                <a:gd name="connsiteY7" fmla="*/ 60878 h 60877"/>
                <a:gd name="connsiteX8" fmla="*/ 39890 w 53885"/>
                <a:gd name="connsiteY8" fmla="*/ 46883 h 60877"/>
                <a:gd name="connsiteX9" fmla="*/ 37090 w 53885"/>
                <a:gd name="connsiteY9" fmla="*/ 40585 h 60877"/>
                <a:gd name="connsiteX10" fmla="*/ 25893 w 53885"/>
                <a:gd name="connsiteY10" fmla="*/ 9796 h 60877"/>
                <a:gd name="connsiteX11" fmla="*/ 14696 w 53885"/>
                <a:gd name="connsiteY11" fmla="*/ 40585 h 60877"/>
                <a:gd name="connsiteX12" fmla="*/ 37090 w 53885"/>
                <a:gd name="connsiteY12" fmla="*/ 40585 h 6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85" h="60877">
                  <a:moveTo>
                    <a:pt x="39890" y="46883"/>
                  </a:moveTo>
                  <a:lnTo>
                    <a:pt x="13296" y="46883"/>
                  </a:lnTo>
                  <a:lnTo>
                    <a:pt x="8398" y="60878"/>
                  </a:lnTo>
                  <a:lnTo>
                    <a:pt x="0" y="60878"/>
                  </a:lnTo>
                  <a:lnTo>
                    <a:pt x="22394" y="0"/>
                  </a:lnTo>
                  <a:lnTo>
                    <a:pt x="31492" y="0"/>
                  </a:lnTo>
                  <a:lnTo>
                    <a:pt x="53886" y="60878"/>
                  </a:lnTo>
                  <a:lnTo>
                    <a:pt x="45488" y="60878"/>
                  </a:lnTo>
                  <a:lnTo>
                    <a:pt x="39890" y="46883"/>
                  </a:lnTo>
                  <a:close/>
                  <a:moveTo>
                    <a:pt x="37090" y="40585"/>
                  </a:moveTo>
                  <a:lnTo>
                    <a:pt x="25893" y="9796"/>
                  </a:lnTo>
                  <a:lnTo>
                    <a:pt x="14696" y="40585"/>
                  </a:lnTo>
                  <a:lnTo>
                    <a:pt x="37090" y="40585"/>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3" name="Freeform 222">
              <a:extLst>
                <a:ext uri="{FF2B5EF4-FFF2-40B4-BE49-F238E27FC236}">
                  <a16:creationId xmlns:a16="http://schemas.microsoft.com/office/drawing/2014/main" id="{36EF0CCB-3344-FBC6-0B91-32AAC6FE9A7A}"/>
                </a:ext>
              </a:extLst>
            </p:cNvPr>
            <p:cNvSpPr/>
            <p:nvPr/>
          </p:nvSpPr>
          <p:spPr>
            <a:xfrm>
              <a:off x="1475912" y="5257218"/>
              <a:ext cx="41988" cy="61577"/>
            </a:xfrm>
            <a:custGeom>
              <a:avLst/>
              <a:gdLst>
                <a:gd name="connsiteX0" fmla="*/ 41989 w 41988"/>
                <a:gd name="connsiteY0" fmla="*/ 0 h 61577"/>
                <a:gd name="connsiteX1" fmla="*/ 41989 w 41988"/>
                <a:gd name="connsiteY1" fmla="*/ 6298 h 61577"/>
                <a:gd name="connsiteX2" fmla="*/ 25193 w 41988"/>
                <a:gd name="connsiteY2" fmla="*/ 6298 h 61577"/>
                <a:gd name="connsiteX3" fmla="*/ 25193 w 41988"/>
                <a:gd name="connsiteY3" fmla="*/ 61578 h 61577"/>
                <a:gd name="connsiteX4" fmla="*/ 16796 w 41988"/>
                <a:gd name="connsiteY4" fmla="*/ 61578 h 61577"/>
                <a:gd name="connsiteX5" fmla="*/ 16796 w 41988"/>
                <a:gd name="connsiteY5" fmla="*/ 6298 h 61577"/>
                <a:gd name="connsiteX6" fmla="*/ 0 w 41988"/>
                <a:gd name="connsiteY6" fmla="*/ 6298 h 61577"/>
                <a:gd name="connsiteX7" fmla="*/ 0 w 41988"/>
                <a:gd name="connsiteY7"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8" h="61577">
                  <a:moveTo>
                    <a:pt x="41989" y="0"/>
                  </a:moveTo>
                  <a:lnTo>
                    <a:pt x="41989" y="6298"/>
                  </a:lnTo>
                  <a:lnTo>
                    <a:pt x="25193" y="6298"/>
                  </a:lnTo>
                  <a:lnTo>
                    <a:pt x="25193" y="61578"/>
                  </a:lnTo>
                  <a:lnTo>
                    <a:pt x="16796" y="61578"/>
                  </a:lnTo>
                  <a:lnTo>
                    <a:pt x="16796" y="6298"/>
                  </a:lnTo>
                  <a:lnTo>
                    <a:pt x="0" y="6298"/>
                  </a:lnTo>
                  <a:lnTo>
                    <a:pt x="0"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4" name="Freeform 223">
              <a:extLst>
                <a:ext uri="{FF2B5EF4-FFF2-40B4-BE49-F238E27FC236}">
                  <a16:creationId xmlns:a16="http://schemas.microsoft.com/office/drawing/2014/main" id="{5F633B36-F050-FCAA-66FC-2A20196621C9}"/>
                </a:ext>
              </a:extLst>
            </p:cNvPr>
            <p:cNvSpPr/>
            <p:nvPr/>
          </p:nvSpPr>
          <p:spPr>
            <a:xfrm>
              <a:off x="1524200" y="5256518"/>
              <a:ext cx="61583" cy="62977"/>
            </a:xfrm>
            <a:custGeom>
              <a:avLst/>
              <a:gdLst>
                <a:gd name="connsiteX0" fmla="*/ 15396 w 61583"/>
                <a:gd name="connsiteY0" fmla="*/ 58779 h 62977"/>
                <a:gd name="connsiteX1" fmla="*/ 4199 w 61583"/>
                <a:gd name="connsiteY1" fmla="*/ 47583 h 62977"/>
                <a:gd name="connsiteX2" fmla="*/ 0 w 61583"/>
                <a:gd name="connsiteY2" fmla="*/ 31489 h 62977"/>
                <a:gd name="connsiteX3" fmla="*/ 4199 w 61583"/>
                <a:gd name="connsiteY3" fmla="*/ 15395 h 62977"/>
                <a:gd name="connsiteX4" fmla="*/ 15396 w 61583"/>
                <a:gd name="connsiteY4" fmla="*/ 4198 h 62977"/>
                <a:gd name="connsiteX5" fmla="*/ 30792 w 61583"/>
                <a:gd name="connsiteY5" fmla="*/ 0 h 62977"/>
                <a:gd name="connsiteX6" fmla="*/ 46188 w 61583"/>
                <a:gd name="connsiteY6" fmla="*/ 4198 h 62977"/>
                <a:gd name="connsiteX7" fmla="*/ 57385 w 61583"/>
                <a:gd name="connsiteY7" fmla="*/ 15395 h 62977"/>
                <a:gd name="connsiteX8" fmla="*/ 61584 w 61583"/>
                <a:gd name="connsiteY8" fmla="*/ 31489 h 62977"/>
                <a:gd name="connsiteX9" fmla="*/ 57385 w 61583"/>
                <a:gd name="connsiteY9" fmla="*/ 47583 h 62977"/>
                <a:gd name="connsiteX10" fmla="*/ 46188 w 61583"/>
                <a:gd name="connsiteY10" fmla="*/ 58779 h 62977"/>
                <a:gd name="connsiteX11" fmla="*/ 30792 w 61583"/>
                <a:gd name="connsiteY11" fmla="*/ 62977 h 62977"/>
                <a:gd name="connsiteX12" fmla="*/ 15396 w 61583"/>
                <a:gd name="connsiteY12" fmla="*/ 58779 h 62977"/>
                <a:gd name="connsiteX13" fmla="*/ 42689 w 61583"/>
                <a:gd name="connsiteY13" fmla="*/ 52481 h 62977"/>
                <a:gd name="connsiteX14" fmla="*/ 51087 w 61583"/>
                <a:gd name="connsiteY14" fmla="*/ 44084 h 62977"/>
                <a:gd name="connsiteX15" fmla="*/ 53886 w 61583"/>
                <a:gd name="connsiteY15" fmla="*/ 31489 h 62977"/>
                <a:gd name="connsiteX16" fmla="*/ 51087 w 61583"/>
                <a:gd name="connsiteY16" fmla="*/ 18893 h 62977"/>
                <a:gd name="connsiteX17" fmla="*/ 42689 w 61583"/>
                <a:gd name="connsiteY17" fmla="*/ 10496 h 62977"/>
                <a:gd name="connsiteX18" fmla="*/ 30792 w 61583"/>
                <a:gd name="connsiteY18" fmla="*/ 7697 h 62977"/>
                <a:gd name="connsiteX19" fmla="*/ 18895 w 61583"/>
                <a:gd name="connsiteY19" fmla="*/ 10496 h 62977"/>
                <a:gd name="connsiteX20" fmla="*/ 10497 w 61583"/>
                <a:gd name="connsiteY20" fmla="*/ 18893 h 62977"/>
                <a:gd name="connsiteX21" fmla="*/ 7698 w 61583"/>
                <a:gd name="connsiteY21" fmla="*/ 31489 h 62977"/>
                <a:gd name="connsiteX22" fmla="*/ 10497 w 61583"/>
                <a:gd name="connsiteY22" fmla="*/ 44084 h 62977"/>
                <a:gd name="connsiteX23" fmla="*/ 18895 w 61583"/>
                <a:gd name="connsiteY23" fmla="*/ 52481 h 62977"/>
                <a:gd name="connsiteX24" fmla="*/ 30792 w 61583"/>
                <a:gd name="connsiteY24" fmla="*/ 55280 h 62977"/>
                <a:gd name="connsiteX25" fmla="*/ 42689 w 61583"/>
                <a:gd name="connsiteY25" fmla="*/ 52481 h 6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583" h="62977">
                  <a:moveTo>
                    <a:pt x="15396" y="58779"/>
                  </a:moveTo>
                  <a:cubicBezTo>
                    <a:pt x="10497" y="55980"/>
                    <a:pt x="6998" y="52481"/>
                    <a:pt x="4199" y="47583"/>
                  </a:cubicBezTo>
                  <a:cubicBezTo>
                    <a:pt x="1400" y="42685"/>
                    <a:pt x="0" y="37087"/>
                    <a:pt x="0" y="31489"/>
                  </a:cubicBezTo>
                  <a:cubicBezTo>
                    <a:pt x="0" y="25191"/>
                    <a:pt x="1400" y="20292"/>
                    <a:pt x="4199" y="15395"/>
                  </a:cubicBezTo>
                  <a:cubicBezTo>
                    <a:pt x="6998" y="10496"/>
                    <a:pt x="10497" y="6997"/>
                    <a:pt x="15396" y="4198"/>
                  </a:cubicBezTo>
                  <a:cubicBezTo>
                    <a:pt x="20295" y="1400"/>
                    <a:pt x="25193" y="0"/>
                    <a:pt x="30792" y="0"/>
                  </a:cubicBezTo>
                  <a:cubicBezTo>
                    <a:pt x="36390" y="0"/>
                    <a:pt x="41989" y="1400"/>
                    <a:pt x="46188" y="4198"/>
                  </a:cubicBezTo>
                  <a:cubicBezTo>
                    <a:pt x="51087" y="6997"/>
                    <a:pt x="54586" y="10496"/>
                    <a:pt x="57385" y="15395"/>
                  </a:cubicBezTo>
                  <a:cubicBezTo>
                    <a:pt x="60184" y="20292"/>
                    <a:pt x="61584" y="25891"/>
                    <a:pt x="61584" y="31489"/>
                  </a:cubicBezTo>
                  <a:cubicBezTo>
                    <a:pt x="61584" y="37786"/>
                    <a:pt x="60184" y="42685"/>
                    <a:pt x="57385" y="47583"/>
                  </a:cubicBezTo>
                  <a:cubicBezTo>
                    <a:pt x="54586" y="52481"/>
                    <a:pt x="51087" y="55980"/>
                    <a:pt x="46188" y="58779"/>
                  </a:cubicBezTo>
                  <a:cubicBezTo>
                    <a:pt x="41289" y="61578"/>
                    <a:pt x="36390" y="62977"/>
                    <a:pt x="30792" y="62977"/>
                  </a:cubicBezTo>
                  <a:cubicBezTo>
                    <a:pt x="25193" y="62977"/>
                    <a:pt x="20295" y="61578"/>
                    <a:pt x="15396" y="58779"/>
                  </a:cubicBezTo>
                  <a:moveTo>
                    <a:pt x="42689" y="52481"/>
                  </a:moveTo>
                  <a:cubicBezTo>
                    <a:pt x="46188" y="50382"/>
                    <a:pt x="48987" y="47583"/>
                    <a:pt x="51087" y="44084"/>
                  </a:cubicBezTo>
                  <a:cubicBezTo>
                    <a:pt x="53186" y="40585"/>
                    <a:pt x="53886" y="36387"/>
                    <a:pt x="53886" y="31489"/>
                  </a:cubicBezTo>
                  <a:cubicBezTo>
                    <a:pt x="53886" y="26590"/>
                    <a:pt x="53186" y="22392"/>
                    <a:pt x="51087" y="18893"/>
                  </a:cubicBezTo>
                  <a:cubicBezTo>
                    <a:pt x="48987" y="15395"/>
                    <a:pt x="46188" y="12595"/>
                    <a:pt x="42689" y="10496"/>
                  </a:cubicBezTo>
                  <a:cubicBezTo>
                    <a:pt x="39190" y="8397"/>
                    <a:pt x="35691" y="7697"/>
                    <a:pt x="30792" y="7697"/>
                  </a:cubicBezTo>
                  <a:cubicBezTo>
                    <a:pt x="26593" y="7697"/>
                    <a:pt x="22394" y="8397"/>
                    <a:pt x="18895" y="10496"/>
                  </a:cubicBezTo>
                  <a:cubicBezTo>
                    <a:pt x="15396" y="12595"/>
                    <a:pt x="12597" y="15395"/>
                    <a:pt x="10497" y="18893"/>
                  </a:cubicBezTo>
                  <a:cubicBezTo>
                    <a:pt x="8398" y="22392"/>
                    <a:pt x="7698" y="26590"/>
                    <a:pt x="7698" y="31489"/>
                  </a:cubicBezTo>
                  <a:cubicBezTo>
                    <a:pt x="7698" y="36387"/>
                    <a:pt x="8398" y="40585"/>
                    <a:pt x="10497" y="44084"/>
                  </a:cubicBezTo>
                  <a:cubicBezTo>
                    <a:pt x="12597" y="47583"/>
                    <a:pt x="15396" y="50382"/>
                    <a:pt x="18895" y="52481"/>
                  </a:cubicBezTo>
                  <a:cubicBezTo>
                    <a:pt x="22394" y="54580"/>
                    <a:pt x="25893" y="55280"/>
                    <a:pt x="30792" y="55280"/>
                  </a:cubicBezTo>
                  <a:cubicBezTo>
                    <a:pt x="35691" y="55280"/>
                    <a:pt x="39190" y="54580"/>
                    <a:pt x="42689" y="52481"/>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5" name="Freeform 224">
              <a:extLst>
                <a:ext uri="{FF2B5EF4-FFF2-40B4-BE49-F238E27FC236}">
                  <a16:creationId xmlns:a16="http://schemas.microsoft.com/office/drawing/2014/main" id="{8C773CA7-8381-B306-9A3B-C46EDE1EBD35}"/>
                </a:ext>
              </a:extLst>
            </p:cNvPr>
            <p:cNvSpPr/>
            <p:nvPr/>
          </p:nvSpPr>
          <p:spPr>
            <a:xfrm>
              <a:off x="1596981" y="5257218"/>
              <a:ext cx="41289" cy="61577"/>
            </a:xfrm>
            <a:custGeom>
              <a:avLst/>
              <a:gdLst>
                <a:gd name="connsiteX0" fmla="*/ 32192 w 41289"/>
                <a:gd name="connsiteY0" fmla="*/ 61578 h 61577"/>
                <a:gd name="connsiteX1" fmla="*/ 17495 w 41289"/>
                <a:gd name="connsiteY1" fmla="*/ 36387 h 61577"/>
                <a:gd name="connsiteX2" fmla="*/ 7698 w 41289"/>
                <a:gd name="connsiteY2" fmla="*/ 36387 h 61577"/>
                <a:gd name="connsiteX3" fmla="*/ 7698 w 41289"/>
                <a:gd name="connsiteY3" fmla="*/ 61578 h 61577"/>
                <a:gd name="connsiteX4" fmla="*/ 0 w 41289"/>
                <a:gd name="connsiteY4" fmla="*/ 61578 h 61577"/>
                <a:gd name="connsiteX5" fmla="*/ 0 w 41289"/>
                <a:gd name="connsiteY5" fmla="*/ 0 h 61577"/>
                <a:gd name="connsiteX6" fmla="*/ 19595 w 41289"/>
                <a:gd name="connsiteY6" fmla="*/ 0 h 61577"/>
                <a:gd name="connsiteX7" fmla="*/ 31492 w 41289"/>
                <a:gd name="connsiteY7" fmla="*/ 2099 h 61577"/>
                <a:gd name="connsiteX8" fmla="*/ 38490 w 41289"/>
                <a:gd name="connsiteY8" fmla="*/ 8397 h 61577"/>
                <a:gd name="connsiteX9" fmla="*/ 40589 w 41289"/>
                <a:gd name="connsiteY9" fmla="*/ 17494 h 61577"/>
                <a:gd name="connsiteX10" fmla="*/ 37090 w 41289"/>
                <a:gd name="connsiteY10" fmla="*/ 28690 h 61577"/>
                <a:gd name="connsiteX11" fmla="*/ 25893 w 41289"/>
                <a:gd name="connsiteY11" fmla="*/ 34987 h 61577"/>
                <a:gd name="connsiteX12" fmla="*/ 41289 w 41289"/>
                <a:gd name="connsiteY12" fmla="*/ 60878 h 61577"/>
                <a:gd name="connsiteX13" fmla="*/ 32192 w 41289"/>
                <a:gd name="connsiteY13" fmla="*/ 60878 h 61577"/>
                <a:gd name="connsiteX14" fmla="*/ 7698 w 41289"/>
                <a:gd name="connsiteY14" fmla="*/ 30089 h 61577"/>
                <a:gd name="connsiteX15" fmla="*/ 19595 w 41289"/>
                <a:gd name="connsiteY15" fmla="*/ 30089 h 61577"/>
                <a:gd name="connsiteX16" fmla="*/ 29392 w 41289"/>
                <a:gd name="connsiteY16" fmla="*/ 26590 h 61577"/>
                <a:gd name="connsiteX17" fmla="*/ 32891 w 41289"/>
                <a:gd name="connsiteY17" fmla="*/ 18194 h 61577"/>
                <a:gd name="connsiteX18" fmla="*/ 29392 w 41289"/>
                <a:gd name="connsiteY18" fmla="*/ 9797 h 61577"/>
                <a:gd name="connsiteX19" fmla="*/ 19595 w 41289"/>
                <a:gd name="connsiteY19" fmla="*/ 6997 h 61577"/>
                <a:gd name="connsiteX20" fmla="*/ 7698 w 41289"/>
                <a:gd name="connsiteY20" fmla="*/ 6997 h 61577"/>
                <a:gd name="connsiteX21" fmla="*/ 7698 w 41289"/>
                <a:gd name="connsiteY21" fmla="*/ 30089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289" h="61577">
                  <a:moveTo>
                    <a:pt x="32192" y="61578"/>
                  </a:moveTo>
                  <a:lnTo>
                    <a:pt x="17495" y="36387"/>
                  </a:lnTo>
                  <a:lnTo>
                    <a:pt x="7698" y="36387"/>
                  </a:lnTo>
                  <a:lnTo>
                    <a:pt x="7698" y="61578"/>
                  </a:lnTo>
                  <a:lnTo>
                    <a:pt x="0" y="61578"/>
                  </a:lnTo>
                  <a:lnTo>
                    <a:pt x="0" y="0"/>
                  </a:lnTo>
                  <a:lnTo>
                    <a:pt x="19595" y="0"/>
                  </a:lnTo>
                  <a:cubicBezTo>
                    <a:pt x="24494" y="0"/>
                    <a:pt x="27993" y="700"/>
                    <a:pt x="31492" y="2099"/>
                  </a:cubicBezTo>
                  <a:cubicBezTo>
                    <a:pt x="34991" y="3499"/>
                    <a:pt x="37090" y="5598"/>
                    <a:pt x="38490" y="8397"/>
                  </a:cubicBezTo>
                  <a:cubicBezTo>
                    <a:pt x="39890" y="11196"/>
                    <a:pt x="40589" y="13995"/>
                    <a:pt x="40589" y="17494"/>
                  </a:cubicBezTo>
                  <a:cubicBezTo>
                    <a:pt x="40589" y="21692"/>
                    <a:pt x="39190" y="25191"/>
                    <a:pt x="37090" y="28690"/>
                  </a:cubicBezTo>
                  <a:cubicBezTo>
                    <a:pt x="34991" y="32189"/>
                    <a:pt x="30792" y="34288"/>
                    <a:pt x="25893" y="34987"/>
                  </a:cubicBezTo>
                  <a:lnTo>
                    <a:pt x="41289" y="60878"/>
                  </a:lnTo>
                  <a:lnTo>
                    <a:pt x="32192" y="60878"/>
                  </a:lnTo>
                  <a:close/>
                  <a:moveTo>
                    <a:pt x="7698" y="30089"/>
                  </a:moveTo>
                  <a:lnTo>
                    <a:pt x="19595" y="30089"/>
                  </a:lnTo>
                  <a:cubicBezTo>
                    <a:pt x="23794" y="30089"/>
                    <a:pt x="27293" y="28690"/>
                    <a:pt x="29392" y="26590"/>
                  </a:cubicBezTo>
                  <a:cubicBezTo>
                    <a:pt x="31492" y="24491"/>
                    <a:pt x="32891" y="21692"/>
                    <a:pt x="32891" y="18194"/>
                  </a:cubicBezTo>
                  <a:cubicBezTo>
                    <a:pt x="32891" y="14695"/>
                    <a:pt x="31492" y="11896"/>
                    <a:pt x="29392" y="9797"/>
                  </a:cubicBezTo>
                  <a:cubicBezTo>
                    <a:pt x="27293" y="7698"/>
                    <a:pt x="23794" y="6997"/>
                    <a:pt x="19595" y="6997"/>
                  </a:cubicBezTo>
                  <a:lnTo>
                    <a:pt x="7698" y="6997"/>
                  </a:lnTo>
                  <a:lnTo>
                    <a:pt x="7698" y="30089"/>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6" name="Freeform 225">
              <a:extLst>
                <a:ext uri="{FF2B5EF4-FFF2-40B4-BE49-F238E27FC236}">
                  <a16:creationId xmlns:a16="http://schemas.microsoft.com/office/drawing/2014/main" id="{4807FCBC-A718-2BD4-C3AE-11836662D157}"/>
                </a:ext>
              </a:extLst>
            </p:cNvPr>
            <p:cNvSpPr/>
            <p:nvPr/>
          </p:nvSpPr>
          <p:spPr>
            <a:xfrm>
              <a:off x="1694255" y="5256518"/>
              <a:ext cx="59484" cy="62277"/>
            </a:xfrm>
            <a:custGeom>
              <a:avLst/>
              <a:gdLst>
                <a:gd name="connsiteX0" fmla="*/ 4199 w 59484"/>
                <a:gd name="connsiteY0" fmla="*/ 15395 h 62277"/>
                <a:gd name="connsiteX1" fmla="*/ 15396 w 59484"/>
                <a:gd name="connsiteY1" fmla="*/ 4198 h 62277"/>
                <a:gd name="connsiteX2" fmla="*/ 30792 w 59484"/>
                <a:gd name="connsiteY2" fmla="*/ 0 h 62277"/>
                <a:gd name="connsiteX3" fmla="*/ 48287 w 59484"/>
                <a:gd name="connsiteY3" fmla="*/ 4898 h 62277"/>
                <a:gd name="connsiteX4" fmla="*/ 59484 w 59484"/>
                <a:gd name="connsiteY4" fmla="*/ 18893 h 62277"/>
                <a:gd name="connsiteX5" fmla="*/ 49687 w 59484"/>
                <a:gd name="connsiteY5" fmla="*/ 18893 h 62277"/>
                <a:gd name="connsiteX6" fmla="*/ 41989 w 59484"/>
                <a:gd name="connsiteY6" fmla="*/ 10496 h 62277"/>
                <a:gd name="connsiteX7" fmla="*/ 30792 w 59484"/>
                <a:gd name="connsiteY7" fmla="*/ 7697 h 62277"/>
                <a:gd name="connsiteX8" fmla="*/ 19595 w 59484"/>
                <a:gd name="connsiteY8" fmla="*/ 10496 h 62277"/>
                <a:gd name="connsiteX9" fmla="*/ 11897 w 59484"/>
                <a:gd name="connsiteY9" fmla="*/ 18893 h 62277"/>
                <a:gd name="connsiteX10" fmla="*/ 9098 w 59484"/>
                <a:gd name="connsiteY10" fmla="*/ 31489 h 62277"/>
                <a:gd name="connsiteX11" fmla="*/ 11897 w 59484"/>
                <a:gd name="connsiteY11" fmla="*/ 44084 h 62277"/>
                <a:gd name="connsiteX12" fmla="*/ 19595 w 59484"/>
                <a:gd name="connsiteY12" fmla="*/ 52481 h 62277"/>
                <a:gd name="connsiteX13" fmla="*/ 30792 w 59484"/>
                <a:gd name="connsiteY13" fmla="*/ 55280 h 62277"/>
                <a:gd name="connsiteX14" fmla="*/ 41989 w 59484"/>
                <a:gd name="connsiteY14" fmla="*/ 52481 h 62277"/>
                <a:gd name="connsiteX15" fmla="*/ 49687 w 59484"/>
                <a:gd name="connsiteY15" fmla="*/ 44084 h 62277"/>
                <a:gd name="connsiteX16" fmla="*/ 59484 w 59484"/>
                <a:gd name="connsiteY16" fmla="*/ 44084 h 62277"/>
                <a:gd name="connsiteX17" fmla="*/ 48287 w 59484"/>
                <a:gd name="connsiteY17" fmla="*/ 57380 h 62277"/>
                <a:gd name="connsiteX18" fmla="*/ 30792 w 59484"/>
                <a:gd name="connsiteY18" fmla="*/ 62277 h 62277"/>
                <a:gd name="connsiteX19" fmla="*/ 15396 w 59484"/>
                <a:gd name="connsiteY19" fmla="*/ 58079 h 62277"/>
                <a:gd name="connsiteX20" fmla="*/ 4199 w 59484"/>
                <a:gd name="connsiteY20" fmla="*/ 46883 h 62277"/>
                <a:gd name="connsiteX21" fmla="*/ 0 w 59484"/>
                <a:gd name="connsiteY21" fmla="*/ 30789 h 62277"/>
                <a:gd name="connsiteX22" fmla="*/ 4199 w 59484"/>
                <a:gd name="connsiteY22" fmla="*/ 15395 h 6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84" h="62277">
                  <a:moveTo>
                    <a:pt x="4199" y="15395"/>
                  </a:moveTo>
                  <a:cubicBezTo>
                    <a:pt x="6998" y="10496"/>
                    <a:pt x="10497" y="6997"/>
                    <a:pt x="15396" y="4198"/>
                  </a:cubicBezTo>
                  <a:cubicBezTo>
                    <a:pt x="20295" y="1400"/>
                    <a:pt x="25193" y="0"/>
                    <a:pt x="30792" y="0"/>
                  </a:cubicBezTo>
                  <a:cubicBezTo>
                    <a:pt x="37790" y="0"/>
                    <a:pt x="43389" y="1400"/>
                    <a:pt x="48287" y="4898"/>
                  </a:cubicBezTo>
                  <a:cubicBezTo>
                    <a:pt x="53186" y="8397"/>
                    <a:pt x="56685" y="12595"/>
                    <a:pt x="59484" y="18893"/>
                  </a:cubicBezTo>
                  <a:lnTo>
                    <a:pt x="49687" y="18893"/>
                  </a:lnTo>
                  <a:cubicBezTo>
                    <a:pt x="48287" y="15395"/>
                    <a:pt x="45488" y="12595"/>
                    <a:pt x="41989" y="10496"/>
                  </a:cubicBezTo>
                  <a:cubicBezTo>
                    <a:pt x="38490" y="8397"/>
                    <a:pt x="34991" y="7697"/>
                    <a:pt x="30792" y="7697"/>
                  </a:cubicBezTo>
                  <a:cubicBezTo>
                    <a:pt x="26593" y="7697"/>
                    <a:pt x="22394" y="8397"/>
                    <a:pt x="19595" y="10496"/>
                  </a:cubicBezTo>
                  <a:cubicBezTo>
                    <a:pt x="16096" y="12595"/>
                    <a:pt x="13296" y="15395"/>
                    <a:pt x="11897" y="18893"/>
                  </a:cubicBezTo>
                  <a:cubicBezTo>
                    <a:pt x="9797" y="22392"/>
                    <a:pt x="9098" y="26590"/>
                    <a:pt x="9098" y="31489"/>
                  </a:cubicBezTo>
                  <a:cubicBezTo>
                    <a:pt x="9098" y="36387"/>
                    <a:pt x="9797" y="40585"/>
                    <a:pt x="11897" y="44084"/>
                  </a:cubicBezTo>
                  <a:cubicBezTo>
                    <a:pt x="13996" y="47583"/>
                    <a:pt x="16796" y="50382"/>
                    <a:pt x="19595" y="52481"/>
                  </a:cubicBezTo>
                  <a:cubicBezTo>
                    <a:pt x="23094" y="54580"/>
                    <a:pt x="26593" y="55280"/>
                    <a:pt x="30792" y="55280"/>
                  </a:cubicBezTo>
                  <a:cubicBezTo>
                    <a:pt x="34991" y="55280"/>
                    <a:pt x="39190" y="54580"/>
                    <a:pt x="41989" y="52481"/>
                  </a:cubicBezTo>
                  <a:cubicBezTo>
                    <a:pt x="45488" y="50382"/>
                    <a:pt x="47587" y="47583"/>
                    <a:pt x="49687" y="44084"/>
                  </a:cubicBezTo>
                  <a:lnTo>
                    <a:pt x="59484" y="44084"/>
                  </a:lnTo>
                  <a:cubicBezTo>
                    <a:pt x="57385" y="49682"/>
                    <a:pt x="53886" y="54580"/>
                    <a:pt x="48287" y="57380"/>
                  </a:cubicBezTo>
                  <a:cubicBezTo>
                    <a:pt x="43389" y="60878"/>
                    <a:pt x="37790" y="62277"/>
                    <a:pt x="30792" y="62277"/>
                  </a:cubicBezTo>
                  <a:cubicBezTo>
                    <a:pt x="25193" y="62277"/>
                    <a:pt x="19595" y="60878"/>
                    <a:pt x="15396" y="58079"/>
                  </a:cubicBezTo>
                  <a:cubicBezTo>
                    <a:pt x="10497" y="55280"/>
                    <a:pt x="6998" y="51781"/>
                    <a:pt x="4199" y="46883"/>
                  </a:cubicBezTo>
                  <a:cubicBezTo>
                    <a:pt x="1400" y="41985"/>
                    <a:pt x="0" y="37087"/>
                    <a:pt x="0" y="30789"/>
                  </a:cubicBezTo>
                  <a:cubicBezTo>
                    <a:pt x="0" y="25191"/>
                    <a:pt x="1400" y="19593"/>
                    <a:pt x="4199" y="15395"/>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7" name="Freeform 226">
              <a:extLst>
                <a:ext uri="{FF2B5EF4-FFF2-40B4-BE49-F238E27FC236}">
                  <a16:creationId xmlns:a16="http://schemas.microsoft.com/office/drawing/2014/main" id="{E6AB88D0-E15A-E1B3-B0C2-1F31C1EA9764}"/>
                </a:ext>
              </a:extLst>
            </p:cNvPr>
            <p:cNvSpPr/>
            <p:nvPr/>
          </p:nvSpPr>
          <p:spPr>
            <a:xfrm>
              <a:off x="1761437" y="5257918"/>
              <a:ext cx="53885" cy="60877"/>
            </a:xfrm>
            <a:custGeom>
              <a:avLst/>
              <a:gdLst>
                <a:gd name="connsiteX0" fmla="*/ 39890 w 53885"/>
                <a:gd name="connsiteY0" fmla="*/ 46883 h 60877"/>
                <a:gd name="connsiteX1" fmla="*/ 13297 w 53885"/>
                <a:gd name="connsiteY1" fmla="*/ 46883 h 60877"/>
                <a:gd name="connsiteX2" fmla="*/ 8398 w 53885"/>
                <a:gd name="connsiteY2" fmla="*/ 60878 h 60877"/>
                <a:gd name="connsiteX3" fmla="*/ 0 w 53885"/>
                <a:gd name="connsiteY3" fmla="*/ 60878 h 60877"/>
                <a:gd name="connsiteX4" fmla="*/ 22394 w 53885"/>
                <a:gd name="connsiteY4" fmla="*/ 0 h 60877"/>
                <a:gd name="connsiteX5" fmla="*/ 31492 w 53885"/>
                <a:gd name="connsiteY5" fmla="*/ 0 h 60877"/>
                <a:gd name="connsiteX6" fmla="*/ 53886 w 53885"/>
                <a:gd name="connsiteY6" fmla="*/ 60878 h 60877"/>
                <a:gd name="connsiteX7" fmla="*/ 45488 w 53885"/>
                <a:gd name="connsiteY7" fmla="*/ 60878 h 60877"/>
                <a:gd name="connsiteX8" fmla="*/ 39890 w 53885"/>
                <a:gd name="connsiteY8" fmla="*/ 46883 h 60877"/>
                <a:gd name="connsiteX9" fmla="*/ 37790 w 53885"/>
                <a:gd name="connsiteY9" fmla="*/ 40585 h 60877"/>
                <a:gd name="connsiteX10" fmla="*/ 26593 w 53885"/>
                <a:gd name="connsiteY10" fmla="*/ 9796 h 60877"/>
                <a:gd name="connsiteX11" fmla="*/ 15396 w 53885"/>
                <a:gd name="connsiteY11" fmla="*/ 40585 h 60877"/>
                <a:gd name="connsiteX12" fmla="*/ 37790 w 53885"/>
                <a:gd name="connsiteY12" fmla="*/ 40585 h 6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85" h="60877">
                  <a:moveTo>
                    <a:pt x="39890" y="46883"/>
                  </a:moveTo>
                  <a:lnTo>
                    <a:pt x="13297" y="46883"/>
                  </a:lnTo>
                  <a:lnTo>
                    <a:pt x="8398" y="60878"/>
                  </a:lnTo>
                  <a:lnTo>
                    <a:pt x="0" y="60878"/>
                  </a:lnTo>
                  <a:lnTo>
                    <a:pt x="22394" y="0"/>
                  </a:lnTo>
                  <a:lnTo>
                    <a:pt x="31492" y="0"/>
                  </a:lnTo>
                  <a:lnTo>
                    <a:pt x="53886" y="60878"/>
                  </a:lnTo>
                  <a:lnTo>
                    <a:pt x="45488" y="60878"/>
                  </a:lnTo>
                  <a:lnTo>
                    <a:pt x="39890" y="46883"/>
                  </a:lnTo>
                  <a:close/>
                  <a:moveTo>
                    <a:pt x="37790" y="40585"/>
                  </a:moveTo>
                  <a:lnTo>
                    <a:pt x="26593" y="9796"/>
                  </a:lnTo>
                  <a:lnTo>
                    <a:pt x="15396" y="40585"/>
                  </a:lnTo>
                  <a:lnTo>
                    <a:pt x="37790" y="40585"/>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8" name="Freeform 227">
              <a:extLst>
                <a:ext uri="{FF2B5EF4-FFF2-40B4-BE49-F238E27FC236}">
                  <a16:creationId xmlns:a16="http://schemas.microsoft.com/office/drawing/2014/main" id="{6D0E6D5D-FF7A-1A97-3CDC-D3053115FCB3}"/>
                </a:ext>
              </a:extLst>
            </p:cNvPr>
            <p:cNvSpPr/>
            <p:nvPr/>
          </p:nvSpPr>
          <p:spPr>
            <a:xfrm>
              <a:off x="1824421" y="5257918"/>
              <a:ext cx="62283" cy="60877"/>
            </a:xfrm>
            <a:custGeom>
              <a:avLst/>
              <a:gdLst>
                <a:gd name="connsiteX0" fmla="*/ 62284 w 62283"/>
                <a:gd name="connsiteY0" fmla="*/ 0 h 60877"/>
                <a:gd name="connsiteX1" fmla="*/ 62284 w 62283"/>
                <a:gd name="connsiteY1" fmla="*/ 60878 h 60877"/>
                <a:gd name="connsiteX2" fmla="*/ 54586 w 62283"/>
                <a:gd name="connsiteY2" fmla="*/ 60878 h 60877"/>
                <a:gd name="connsiteX3" fmla="*/ 54586 w 62283"/>
                <a:gd name="connsiteY3" fmla="*/ 15394 h 60877"/>
                <a:gd name="connsiteX4" fmla="*/ 34291 w 62283"/>
                <a:gd name="connsiteY4" fmla="*/ 60878 h 60877"/>
                <a:gd name="connsiteX5" fmla="*/ 28692 w 62283"/>
                <a:gd name="connsiteY5" fmla="*/ 60878 h 60877"/>
                <a:gd name="connsiteX6" fmla="*/ 8398 w 62283"/>
                <a:gd name="connsiteY6" fmla="*/ 15394 h 60877"/>
                <a:gd name="connsiteX7" fmla="*/ 8398 w 62283"/>
                <a:gd name="connsiteY7" fmla="*/ 60878 h 60877"/>
                <a:gd name="connsiteX8" fmla="*/ 0 w 62283"/>
                <a:gd name="connsiteY8" fmla="*/ 60878 h 60877"/>
                <a:gd name="connsiteX9" fmla="*/ 0 w 62283"/>
                <a:gd name="connsiteY9" fmla="*/ 0 h 60877"/>
                <a:gd name="connsiteX10" fmla="*/ 9098 w 62283"/>
                <a:gd name="connsiteY10" fmla="*/ 0 h 60877"/>
                <a:gd name="connsiteX11" fmla="*/ 31492 w 62283"/>
                <a:gd name="connsiteY11" fmla="*/ 50382 h 60877"/>
                <a:gd name="connsiteX12" fmla="*/ 53886 w 62283"/>
                <a:gd name="connsiteY12" fmla="*/ 0 h 6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283" h="60877">
                  <a:moveTo>
                    <a:pt x="62284" y="0"/>
                  </a:moveTo>
                  <a:lnTo>
                    <a:pt x="62284" y="60878"/>
                  </a:lnTo>
                  <a:lnTo>
                    <a:pt x="54586" y="60878"/>
                  </a:lnTo>
                  <a:lnTo>
                    <a:pt x="54586" y="15394"/>
                  </a:lnTo>
                  <a:lnTo>
                    <a:pt x="34291" y="60878"/>
                  </a:lnTo>
                  <a:lnTo>
                    <a:pt x="28692" y="60878"/>
                  </a:lnTo>
                  <a:lnTo>
                    <a:pt x="8398" y="15394"/>
                  </a:lnTo>
                  <a:lnTo>
                    <a:pt x="8398" y="60878"/>
                  </a:lnTo>
                  <a:lnTo>
                    <a:pt x="0" y="60878"/>
                  </a:lnTo>
                  <a:lnTo>
                    <a:pt x="0" y="0"/>
                  </a:lnTo>
                  <a:lnTo>
                    <a:pt x="9098" y="0"/>
                  </a:lnTo>
                  <a:lnTo>
                    <a:pt x="31492" y="50382"/>
                  </a:lnTo>
                  <a:lnTo>
                    <a:pt x="53886"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9" name="Freeform 228">
              <a:extLst>
                <a:ext uri="{FF2B5EF4-FFF2-40B4-BE49-F238E27FC236}">
                  <a16:creationId xmlns:a16="http://schemas.microsoft.com/office/drawing/2014/main" id="{9E6058B2-9909-74ED-31BF-3E8DDC7A55FA}"/>
                </a:ext>
              </a:extLst>
            </p:cNvPr>
            <p:cNvSpPr/>
            <p:nvPr/>
          </p:nvSpPr>
          <p:spPr>
            <a:xfrm>
              <a:off x="1900701" y="5257218"/>
              <a:ext cx="41289" cy="61577"/>
            </a:xfrm>
            <a:custGeom>
              <a:avLst/>
              <a:gdLst>
                <a:gd name="connsiteX0" fmla="*/ 35691 w 41289"/>
                <a:gd name="connsiteY0" fmla="*/ 30789 h 61577"/>
                <a:gd name="connsiteX1" fmla="*/ 19595 w 41289"/>
                <a:gd name="connsiteY1" fmla="*/ 35687 h 61577"/>
                <a:gd name="connsiteX2" fmla="*/ 7698 w 41289"/>
                <a:gd name="connsiteY2" fmla="*/ 35687 h 61577"/>
                <a:gd name="connsiteX3" fmla="*/ 7698 w 41289"/>
                <a:gd name="connsiteY3" fmla="*/ 61578 h 61577"/>
                <a:gd name="connsiteX4" fmla="*/ 0 w 41289"/>
                <a:gd name="connsiteY4" fmla="*/ 61578 h 61577"/>
                <a:gd name="connsiteX5" fmla="*/ 0 w 41289"/>
                <a:gd name="connsiteY5" fmla="*/ 0 h 61577"/>
                <a:gd name="connsiteX6" fmla="*/ 19595 w 41289"/>
                <a:gd name="connsiteY6" fmla="*/ 0 h 61577"/>
                <a:gd name="connsiteX7" fmla="*/ 35691 w 41289"/>
                <a:gd name="connsiteY7" fmla="*/ 4898 h 61577"/>
                <a:gd name="connsiteX8" fmla="*/ 41289 w 41289"/>
                <a:gd name="connsiteY8" fmla="*/ 17494 h 61577"/>
                <a:gd name="connsiteX9" fmla="*/ 35691 w 41289"/>
                <a:gd name="connsiteY9" fmla="*/ 30789 h 61577"/>
                <a:gd name="connsiteX10" fmla="*/ 29392 w 41289"/>
                <a:gd name="connsiteY10" fmla="*/ 25891 h 61577"/>
                <a:gd name="connsiteX11" fmla="*/ 32891 w 41289"/>
                <a:gd name="connsiteY11" fmla="*/ 17494 h 61577"/>
                <a:gd name="connsiteX12" fmla="*/ 19595 w 41289"/>
                <a:gd name="connsiteY12" fmla="*/ 6298 h 61577"/>
                <a:gd name="connsiteX13" fmla="*/ 7698 w 41289"/>
                <a:gd name="connsiteY13" fmla="*/ 6298 h 61577"/>
                <a:gd name="connsiteX14" fmla="*/ 7698 w 41289"/>
                <a:gd name="connsiteY14" fmla="*/ 28690 h 61577"/>
                <a:gd name="connsiteX15" fmla="*/ 19595 w 41289"/>
                <a:gd name="connsiteY15" fmla="*/ 28690 h 61577"/>
                <a:gd name="connsiteX16" fmla="*/ 29392 w 41289"/>
                <a:gd name="connsiteY16" fmla="*/ 25891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89" h="61577">
                  <a:moveTo>
                    <a:pt x="35691" y="30789"/>
                  </a:moveTo>
                  <a:cubicBezTo>
                    <a:pt x="32192" y="34288"/>
                    <a:pt x="26593" y="35687"/>
                    <a:pt x="19595" y="35687"/>
                  </a:cubicBezTo>
                  <a:lnTo>
                    <a:pt x="7698" y="35687"/>
                  </a:lnTo>
                  <a:lnTo>
                    <a:pt x="7698" y="61578"/>
                  </a:lnTo>
                  <a:lnTo>
                    <a:pt x="0" y="61578"/>
                  </a:lnTo>
                  <a:lnTo>
                    <a:pt x="0" y="0"/>
                  </a:lnTo>
                  <a:lnTo>
                    <a:pt x="19595" y="0"/>
                  </a:lnTo>
                  <a:cubicBezTo>
                    <a:pt x="26593" y="0"/>
                    <a:pt x="31492" y="1400"/>
                    <a:pt x="35691" y="4898"/>
                  </a:cubicBezTo>
                  <a:cubicBezTo>
                    <a:pt x="39889" y="8397"/>
                    <a:pt x="41289" y="12595"/>
                    <a:pt x="41289" y="17494"/>
                  </a:cubicBezTo>
                  <a:cubicBezTo>
                    <a:pt x="40589" y="23092"/>
                    <a:pt x="39190" y="27290"/>
                    <a:pt x="35691" y="30789"/>
                  </a:cubicBezTo>
                  <a:moveTo>
                    <a:pt x="29392" y="25891"/>
                  </a:moveTo>
                  <a:cubicBezTo>
                    <a:pt x="31492" y="23792"/>
                    <a:pt x="32891" y="20992"/>
                    <a:pt x="32891" y="17494"/>
                  </a:cubicBezTo>
                  <a:cubicBezTo>
                    <a:pt x="32891" y="9797"/>
                    <a:pt x="28693" y="6298"/>
                    <a:pt x="19595" y="6298"/>
                  </a:cubicBezTo>
                  <a:lnTo>
                    <a:pt x="7698" y="6298"/>
                  </a:lnTo>
                  <a:lnTo>
                    <a:pt x="7698" y="28690"/>
                  </a:lnTo>
                  <a:lnTo>
                    <a:pt x="19595" y="28690"/>
                  </a:lnTo>
                  <a:cubicBezTo>
                    <a:pt x="23794" y="29390"/>
                    <a:pt x="27293" y="27990"/>
                    <a:pt x="29392" y="25891"/>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0" name="Freeform 229">
              <a:extLst>
                <a:ext uri="{FF2B5EF4-FFF2-40B4-BE49-F238E27FC236}">
                  <a16:creationId xmlns:a16="http://schemas.microsoft.com/office/drawing/2014/main" id="{355DE7E8-D2C6-F82A-84CB-DA493147BFC3}"/>
                </a:ext>
              </a:extLst>
            </p:cNvPr>
            <p:cNvSpPr/>
            <p:nvPr/>
          </p:nvSpPr>
          <p:spPr>
            <a:xfrm>
              <a:off x="1951788" y="5257218"/>
              <a:ext cx="46187" cy="61577"/>
            </a:xfrm>
            <a:custGeom>
              <a:avLst/>
              <a:gdLst>
                <a:gd name="connsiteX0" fmla="*/ 7698 w 46187"/>
                <a:gd name="connsiteY0" fmla="*/ 0 h 61577"/>
                <a:gd name="connsiteX1" fmla="*/ 7698 w 46187"/>
                <a:gd name="connsiteY1" fmla="*/ 38486 h 61577"/>
                <a:gd name="connsiteX2" fmla="*/ 11897 w 46187"/>
                <a:gd name="connsiteY2" fmla="*/ 50382 h 61577"/>
                <a:gd name="connsiteX3" fmla="*/ 23094 w 46187"/>
                <a:gd name="connsiteY3" fmla="*/ 54580 h 61577"/>
                <a:gd name="connsiteX4" fmla="*/ 34291 w 46187"/>
                <a:gd name="connsiteY4" fmla="*/ 50382 h 61577"/>
                <a:gd name="connsiteX5" fmla="*/ 38490 w 46187"/>
                <a:gd name="connsiteY5" fmla="*/ 38486 h 61577"/>
                <a:gd name="connsiteX6" fmla="*/ 38490 w 46187"/>
                <a:gd name="connsiteY6" fmla="*/ 0 h 61577"/>
                <a:gd name="connsiteX7" fmla="*/ 46188 w 46187"/>
                <a:gd name="connsiteY7" fmla="*/ 0 h 61577"/>
                <a:gd name="connsiteX8" fmla="*/ 46188 w 46187"/>
                <a:gd name="connsiteY8" fmla="*/ 38486 h 61577"/>
                <a:gd name="connsiteX9" fmla="*/ 43389 w 46187"/>
                <a:gd name="connsiteY9" fmla="*/ 51082 h 61577"/>
                <a:gd name="connsiteX10" fmla="*/ 34991 w 46187"/>
                <a:gd name="connsiteY10" fmla="*/ 58779 h 61577"/>
                <a:gd name="connsiteX11" fmla="*/ 23094 w 46187"/>
                <a:gd name="connsiteY11" fmla="*/ 61578 h 61577"/>
                <a:gd name="connsiteX12" fmla="*/ 11197 w 46187"/>
                <a:gd name="connsiteY12" fmla="*/ 58779 h 61577"/>
                <a:gd name="connsiteX13" fmla="*/ 2799 w 46187"/>
                <a:gd name="connsiteY13" fmla="*/ 51082 h 61577"/>
                <a:gd name="connsiteX14" fmla="*/ 0 w 46187"/>
                <a:gd name="connsiteY14" fmla="*/ 38486 h 61577"/>
                <a:gd name="connsiteX15" fmla="*/ 0 w 46187"/>
                <a:gd name="connsiteY15" fmla="*/ 0 h 61577"/>
                <a:gd name="connsiteX16" fmla="*/ 7698 w 46187"/>
                <a:gd name="connsiteY16"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87" h="61577">
                  <a:moveTo>
                    <a:pt x="7698" y="0"/>
                  </a:moveTo>
                  <a:lnTo>
                    <a:pt x="7698" y="38486"/>
                  </a:lnTo>
                  <a:cubicBezTo>
                    <a:pt x="7698" y="44084"/>
                    <a:pt x="9098" y="48283"/>
                    <a:pt x="11897" y="50382"/>
                  </a:cubicBezTo>
                  <a:cubicBezTo>
                    <a:pt x="14696" y="53181"/>
                    <a:pt x="18195" y="54580"/>
                    <a:pt x="23094" y="54580"/>
                  </a:cubicBezTo>
                  <a:cubicBezTo>
                    <a:pt x="27993" y="54580"/>
                    <a:pt x="31492" y="53181"/>
                    <a:pt x="34291" y="50382"/>
                  </a:cubicBezTo>
                  <a:cubicBezTo>
                    <a:pt x="37090" y="47583"/>
                    <a:pt x="38490" y="43385"/>
                    <a:pt x="38490" y="38486"/>
                  </a:cubicBezTo>
                  <a:lnTo>
                    <a:pt x="38490" y="0"/>
                  </a:lnTo>
                  <a:lnTo>
                    <a:pt x="46188" y="0"/>
                  </a:lnTo>
                  <a:lnTo>
                    <a:pt x="46188" y="38486"/>
                  </a:lnTo>
                  <a:cubicBezTo>
                    <a:pt x="46188" y="43385"/>
                    <a:pt x="45488" y="47583"/>
                    <a:pt x="43389" y="51082"/>
                  </a:cubicBezTo>
                  <a:cubicBezTo>
                    <a:pt x="41289" y="54580"/>
                    <a:pt x="38490" y="57380"/>
                    <a:pt x="34991" y="58779"/>
                  </a:cubicBezTo>
                  <a:cubicBezTo>
                    <a:pt x="31492" y="60179"/>
                    <a:pt x="27293" y="61578"/>
                    <a:pt x="23094" y="61578"/>
                  </a:cubicBezTo>
                  <a:cubicBezTo>
                    <a:pt x="18895" y="61578"/>
                    <a:pt x="14696" y="60878"/>
                    <a:pt x="11197" y="58779"/>
                  </a:cubicBezTo>
                  <a:cubicBezTo>
                    <a:pt x="7698" y="57380"/>
                    <a:pt x="4899" y="54580"/>
                    <a:pt x="2799" y="51082"/>
                  </a:cubicBezTo>
                  <a:cubicBezTo>
                    <a:pt x="700" y="47583"/>
                    <a:pt x="0" y="43385"/>
                    <a:pt x="0" y="38486"/>
                  </a:cubicBezTo>
                  <a:lnTo>
                    <a:pt x="0" y="0"/>
                  </a:lnTo>
                  <a:lnTo>
                    <a:pt x="7698"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1" name="Freeform 230">
              <a:extLst>
                <a:ext uri="{FF2B5EF4-FFF2-40B4-BE49-F238E27FC236}">
                  <a16:creationId xmlns:a16="http://schemas.microsoft.com/office/drawing/2014/main" id="{E301B9E5-FA8B-80C3-86A9-14CC644CD83F}"/>
                </a:ext>
              </a:extLst>
            </p:cNvPr>
            <p:cNvSpPr/>
            <p:nvPr/>
          </p:nvSpPr>
          <p:spPr>
            <a:xfrm>
              <a:off x="2009173" y="5253719"/>
              <a:ext cx="41289" cy="64823"/>
            </a:xfrm>
            <a:custGeom>
              <a:avLst/>
              <a:gdLst>
                <a:gd name="connsiteX0" fmla="*/ 10497 w 41289"/>
                <a:gd name="connsiteY0" fmla="*/ 62977 h 64823"/>
                <a:gd name="connsiteX1" fmla="*/ 2799 w 41289"/>
                <a:gd name="connsiteY1" fmla="*/ 56680 h 64823"/>
                <a:gd name="connsiteX2" fmla="*/ 0 w 41289"/>
                <a:gd name="connsiteY2" fmla="*/ 47583 h 64823"/>
                <a:gd name="connsiteX3" fmla="*/ 8398 w 41289"/>
                <a:gd name="connsiteY3" fmla="*/ 47583 h 64823"/>
                <a:gd name="connsiteX4" fmla="*/ 11897 w 41289"/>
                <a:gd name="connsiteY4" fmla="*/ 54580 h 64823"/>
                <a:gd name="connsiteX5" fmla="*/ 20994 w 41289"/>
                <a:gd name="connsiteY5" fmla="*/ 57380 h 64823"/>
                <a:gd name="connsiteX6" fmla="*/ 30092 w 41289"/>
                <a:gd name="connsiteY6" fmla="*/ 54580 h 64823"/>
                <a:gd name="connsiteX7" fmla="*/ 33591 w 41289"/>
                <a:gd name="connsiteY7" fmla="*/ 46883 h 64823"/>
                <a:gd name="connsiteX8" fmla="*/ 31492 w 41289"/>
                <a:gd name="connsiteY8" fmla="*/ 41285 h 64823"/>
                <a:gd name="connsiteX9" fmla="*/ 26593 w 41289"/>
                <a:gd name="connsiteY9" fmla="*/ 37787 h 64823"/>
                <a:gd name="connsiteX10" fmla="*/ 18895 w 41289"/>
                <a:gd name="connsiteY10" fmla="*/ 34987 h 64823"/>
                <a:gd name="connsiteX11" fmla="*/ 9098 w 41289"/>
                <a:gd name="connsiteY11" fmla="*/ 31489 h 64823"/>
                <a:gd name="connsiteX12" fmla="*/ 2799 w 41289"/>
                <a:gd name="connsiteY12" fmla="*/ 26590 h 64823"/>
                <a:gd name="connsiteX13" fmla="*/ 0 w 41289"/>
                <a:gd name="connsiteY13" fmla="*/ 17494 h 64823"/>
                <a:gd name="connsiteX14" fmla="*/ 2799 w 41289"/>
                <a:gd name="connsiteY14" fmla="*/ 8397 h 64823"/>
                <a:gd name="connsiteX15" fmla="*/ 9797 w 41289"/>
                <a:gd name="connsiteY15" fmla="*/ 2099 h 64823"/>
                <a:gd name="connsiteX16" fmla="*/ 20295 w 41289"/>
                <a:gd name="connsiteY16" fmla="*/ 0 h 64823"/>
                <a:gd name="connsiteX17" fmla="*/ 34291 w 41289"/>
                <a:gd name="connsiteY17" fmla="*/ 4199 h 64823"/>
                <a:gd name="connsiteX18" fmla="*/ 40589 w 41289"/>
                <a:gd name="connsiteY18" fmla="*/ 15395 h 64823"/>
                <a:gd name="connsiteX19" fmla="*/ 31492 w 41289"/>
                <a:gd name="connsiteY19" fmla="*/ 15395 h 64823"/>
                <a:gd name="connsiteX20" fmla="*/ 27993 w 41289"/>
                <a:gd name="connsiteY20" fmla="*/ 9097 h 64823"/>
                <a:gd name="connsiteX21" fmla="*/ 19595 w 41289"/>
                <a:gd name="connsiteY21" fmla="*/ 6298 h 64823"/>
                <a:gd name="connsiteX22" fmla="*/ 11197 w 41289"/>
                <a:gd name="connsiteY22" fmla="*/ 9097 h 64823"/>
                <a:gd name="connsiteX23" fmla="*/ 7698 w 41289"/>
                <a:gd name="connsiteY23" fmla="*/ 16094 h 64823"/>
                <a:gd name="connsiteX24" fmla="*/ 9797 w 41289"/>
                <a:gd name="connsiteY24" fmla="*/ 21692 h 64823"/>
                <a:gd name="connsiteX25" fmla="*/ 14696 w 41289"/>
                <a:gd name="connsiteY25" fmla="*/ 25191 h 64823"/>
                <a:gd name="connsiteX26" fmla="*/ 22394 w 41289"/>
                <a:gd name="connsiteY26" fmla="*/ 27990 h 64823"/>
                <a:gd name="connsiteX27" fmla="*/ 32192 w 41289"/>
                <a:gd name="connsiteY27" fmla="*/ 31489 h 64823"/>
                <a:gd name="connsiteX28" fmla="*/ 38490 w 41289"/>
                <a:gd name="connsiteY28" fmla="*/ 36387 h 64823"/>
                <a:gd name="connsiteX29" fmla="*/ 41289 w 41289"/>
                <a:gd name="connsiteY29" fmla="*/ 45484 h 64823"/>
                <a:gd name="connsiteX30" fmla="*/ 39190 w 41289"/>
                <a:gd name="connsiteY30" fmla="*/ 53881 h 64823"/>
                <a:gd name="connsiteX31" fmla="*/ 32192 w 41289"/>
                <a:gd name="connsiteY31" fmla="*/ 60179 h 64823"/>
                <a:gd name="connsiteX32" fmla="*/ 20994 w 41289"/>
                <a:gd name="connsiteY32" fmla="*/ 62977 h 64823"/>
                <a:gd name="connsiteX33" fmla="*/ 10497 w 41289"/>
                <a:gd name="connsiteY33" fmla="*/ 62977 h 6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89" h="64823">
                  <a:moveTo>
                    <a:pt x="10497" y="62977"/>
                  </a:moveTo>
                  <a:cubicBezTo>
                    <a:pt x="6998" y="61578"/>
                    <a:pt x="4899" y="59479"/>
                    <a:pt x="2799" y="56680"/>
                  </a:cubicBezTo>
                  <a:cubicBezTo>
                    <a:pt x="700" y="53881"/>
                    <a:pt x="0" y="51082"/>
                    <a:pt x="0" y="47583"/>
                  </a:cubicBezTo>
                  <a:lnTo>
                    <a:pt x="8398" y="47583"/>
                  </a:lnTo>
                  <a:cubicBezTo>
                    <a:pt x="8398" y="50382"/>
                    <a:pt x="9797" y="53181"/>
                    <a:pt x="11897" y="54580"/>
                  </a:cubicBezTo>
                  <a:cubicBezTo>
                    <a:pt x="13996" y="56680"/>
                    <a:pt x="16796" y="57380"/>
                    <a:pt x="20994" y="57380"/>
                  </a:cubicBezTo>
                  <a:cubicBezTo>
                    <a:pt x="24494" y="57380"/>
                    <a:pt x="27993" y="56680"/>
                    <a:pt x="30092" y="54580"/>
                  </a:cubicBezTo>
                  <a:cubicBezTo>
                    <a:pt x="32192" y="52481"/>
                    <a:pt x="33591" y="50382"/>
                    <a:pt x="33591" y="46883"/>
                  </a:cubicBezTo>
                  <a:cubicBezTo>
                    <a:pt x="33591" y="44784"/>
                    <a:pt x="32891" y="42685"/>
                    <a:pt x="31492" y="41285"/>
                  </a:cubicBezTo>
                  <a:cubicBezTo>
                    <a:pt x="30092" y="39886"/>
                    <a:pt x="28693" y="38486"/>
                    <a:pt x="26593" y="37787"/>
                  </a:cubicBezTo>
                  <a:cubicBezTo>
                    <a:pt x="24494" y="37087"/>
                    <a:pt x="21694" y="36387"/>
                    <a:pt x="18895" y="34987"/>
                  </a:cubicBezTo>
                  <a:cubicBezTo>
                    <a:pt x="14696" y="33588"/>
                    <a:pt x="11897" y="32888"/>
                    <a:pt x="9098" y="31489"/>
                  </a:cubicBezTo>
                  <a:cubicBezTo>
                    <a:pt x="6998" y="30089"/>
                    <a:pt x="4899" y="28690"/>
                    <a:pt x="2799" y="26590"/>
                  </a:cubicBezTo>
                  <a:cubicBezTo>
                    <a:pt x="1400" y="24491"/>
                    <a:pt x="0" y="20992"/>
                    <a:pt x="0" y="17494"/>
                  </a:cubicBezTo>
                  <a:cubicBezTo>
                    <a:pt x="0" y="13995"/>
                    <a:pt x="700" y="11196"/>
                    <a:pt x="2799" y="8397"/>
                  </a:cubicBezTo>
                  <a:cubicBezTo>
                    <a:pt x="4199" y="5598"/>
                    <a:pt x="6998" y="3499"/>
                    <a:pt x="9797" y="2099"/>
                  </a:cubicBezTo>
                  <a:cubicBezTo>
                    <a:pt x="12597" y="700"/>
                    <a:pt x="16096" y="0"/>
                    <a:pt x="20295" y="0"/>
                  </a:cubicBezTo>
                  <a:cubicBezTo>
                    <a:pt x="25893" y="0"/>
                    <a:pt x="30792" y="1400"/>
                    <a:pt x="34291" y="4199"/>
                  </a:cubicBezTo>
                  <a:cubicBezTo>
                    <a:pt x="37790" y="6997"/>
                    <a:pt x="39889" y="11196"/>
                    <a:pt x="40589" y="15395"/>
                  </a:cubicBezTo>
                  <a:lnTo>
                    <a:pt x="31492" y="15395"/>
                  </a:lnTo>
                  <a:cubicBezTo>
                    <a:pt x="31492" y="13295"/>
                    <a:pt x="30092" y="11196"/>
                    <a:pt x="27993" y="9097"/>
                  </a:cubicBezTo>
                  <a:cubicBezTo>
                    <a:pt x="25893" y="6997"/>
                    <a:pt x="23094" y="6298"/>
                    <a:pt x="19595" y="6298"/>
                  </a:cubicBezTo>
                  <a:cubicBezTo>
                    <a:pt x="16096" y="6298"/>
                    <a:pt x="13296" y="6997"/>
                    <a:pt x="11197" y="9097"/>
                  </a:cubicBezTo>
                  <a:cubicBezTo>
                    <a:pt x="9098" y="10496"/>
                    <a:pt x="7698" y="13295"/>
                    <a:pt x="7698" y="16094"/>
                  </a:cubicBezTo>
                  <a:cubicBezTo>
                    <a:pt x="7698" y="18194"/>
                    <a:pt x="8398" y="20293"/>
                    <a:pt x="9797" y="21692"/>
                  </a:cubicBezTo>
                  <a:cubicBezTo>
                    <a:pt x="11197" y="23092"/>
                    <a:pt x="12597" y="24491"/>
                    <a:pt x="14696" y="25191"/>
                  </a:cubicBezTo>
                  <a:cubicBezTo>
                    <a:pt x="16796" y="25891"/>
                    <a:pt x="18895" y="26590"/>
                    <a:pt x="22394" y="27990"/>
                  </a:cubicBezTo>
                  <a:cubicBezTo>
                    <a:pt x="26593" y="29390"/>
                    <a:pt x="29392" y="30089"/>
                    <a:pt x="32192" y="31489"/>
                  </a:cubicBezTo>
                  <a:cubicBezTo>
                    <a:pt x="34991" y="32888"/>
                    <a:pt x="37090" y="34288"/>
                    <a:pt x="38490" y="36387"/>
                  </a:cubicBezTo>
                  <a:cubicBezTo>
                    <a:pt x="40589" y="38486"/>
                    <a:pt x="41289" y="41985"/>
                    <a:pt x="41289" y="45484"/>
                  </a:cubicBezTo>
                  <a:cubicBezTo>
                    <a:pt x="41289" y="48283"/>
                    <a:pt x="40589" y="51082"/>
                    <a:pt x="39190" y="53881"/>
                  </a:cubicBezTo>
                  <a:cubicBezTo>
                    <a:pt x="37790" y="56680"/>
                    <a:pt x="34991" y="58779"/>
                    <a:pt x="32192" y="60179"/>
                  </a:cubicBezTo>
                  <a:cubicBezTo>
                    <a:pt x="29392" y="61578"/>
                    <a:pt x="25193" y="62977"/>
                    <a:pt x="20994" y="62977"/>
                  </a:cubicBezTo>
                  <a:cubicBezTo>
                    <a:pt x="16796" y="65777"/>
                    <a:pt x="13296" y="65077"/>
                    <a:pt x="10497" y="62977"/>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34" name="Freeform 233">
            <a:extLst>
              <a:ext uri="{FF2B5EF4-FFF2-40B4-BE49-F238E27FC236}">
                <a16:creationId xmlns:a16="http://schemas.microsoft.com/office/drawing/2014/main" id="{C3FE2AE1-8620-90A2-2E17-30D8B37CC722}"/>
              </a:ext>
            </a:extLst>
          </p:cNvPr>
          <p:cNvSpPr/>
          <p:nvPr/>
        </p:nvSpPr>
        <p:spPr>
          <a:xfrm>
            <a:off x="554830" y="5679837"/>
            <a:ext cx="237250" cy="262975"/>
          </a:xfrm>
          <a:custGeom>
            <a:avLst/>
            <a:gdLst>
              <a:gd name="connsiteX0" fmla="*/ 715862 w 910599"/>
              <a:gd name="connsiteY0" fmla="*/ 496440 h 1009336"/>
              <a:gd name="connsiteX1" fmla="*/ 787175 w 910599"/>
              <a:gd name="connsiteY1" fmla="*/ 496440 h 1009336"/>
              <a:gd name="connsiteX2" fmla="*/ 817345 w 910599"/>
              <a:gd name="connsiteY2" fmla="*/ 466270 h 1009336"/>
              <a:gd name="connsiteX3" fmla="*/ 817345 w 910599"/>
              <a:gd name="connsiteY3" fmla="*/ 394958 h 1009336"/>
              <a:gd name="connsiteX4" fmla="*/ 787175 w 910599"/>
              <a:gd name="connsiteY4" fmla="*/ 364787 h 1009336"/>
              <a:gd name="connsiteX5" fmla="*/ 715862 w 910599"/>
              <a:gd name="connsiteY5" fmla="*/ 364787 h 1009336"/>
              <a:gd name="connsiteX6" fmla="*/ 685692 w 910599"/>
              <a:gd name="connsiteY6" fmla="*/ 394958 h 1009336"/>
              <a:gd name="connsiteX7" fmla="*/ 685692 w 910599"/>
              <a:gd name="connsiteY7" fmla="*/ 466270 h 1009336"/>
              <a:gd name="connsiteX8" fmla="*/ 715862 w 910599"/>
              <a:gd name="connsiteY8" fmla="*/ 496440 h 1009336"/>
              <a:gd name="connsiteX9" fmla="*/ 715862 w 910599"/>
              <a:gd name="connsiteY9" fmla="*/ 397701 h 1009336"/>
              <a:gd name="connsiteX10" fmla="*/ 784432 w 910599"/>
              <a:gd name="connsiteY10" fmla="*/ 397701 h 1009336"/>
              <a:gd name="connsiteX11" fmla="*/ 784432 w 910599"/>
              <a:gd name="connsiteY11" fmla="*/ 466270 h 1009336"/>
              <a:gd name="connsiteX12" fmla="*/ 715862 w 910599"/>
              <a:gd name="connsiteY12" fmla="*/ 466270 h 1009336"/>
              <a:gd name="connsiteX13" fmla="*/ 715862 w 910599"/>
              <a:gd name="connsiteY13" fmla="*/ 397701 h 1009336"/>
              <a:gd name="connsiteX14" fmla="*/ 715862 w 910599"/>
              <a:gd name="connsiteY14" fmla="*/ 685691 h 1009336"/>
              <a:gd name="connsiteX15" fmla="*/ 787175 w 910599"/>
              <a:gd name="connsiteY15" fmla="*/ 685691 h 1009336"/>
              <a:gd name="connsiteX16" fmla="*/ 817345 w 910599"/>
              <a:gd name="connsiteY16" fmla="*/ 655520 h 1009336"/>
              <a:gd name="connsiteX17" fmla="*/ 817345 w 910599"/>
              <a:gd name="connsiteY17" fmla="*/ 584208 h 1009336"/>
              <a:gd name="connsiteX18" fmla="*/ 787175 w 910599"/>
              <a:gd name="connsiteY18" fmla="*/ 554038 h 1009336"/>
              <a:gd name="connsiteX19" fmla="*/ 715862 w 910599"/>
              <a:gd name="connsiteY19" fmla="*/ 554038 h 1009336"/>
              <a:gd name="connsiteX20" fmla="*/ 685692 w 910599"/>
              <a:gd name="connsiteY20" fmla="*/ 584208 h 1009336"/>
              <a:gd name="connsiteX21" fmla="*/ 685692 w 910599"/>
              <a:gd name="connsiteY21" fmla="*/ 655520 h 1009336"/>
              <a:gd name="connsiteX22" fmla="*/ 715862 w 910599"/>
              <a:gd name="connsiteY22" fmla="*/ 685691 h 1009336"/>
              <a:gd name="connsiteX23" fmla="*/ 715862 w 910599"/>
              <a:gd name="connsiteY23" fmla="*/ 586951 h 1009336"/>
              <a:gd name="connsiteX24" fmla="*/ 784432 w 910599"/>
              <a:gd name="connsiteY24" fmla="*/ 586951 h 1009336"/>
              <a:gd name="connsiteX25" fmla="*/ 784432 w 910599"/>
              <a:gd name="connsiteY25" fmla="*/ 655520 h 1009336"/>
              <a:gd name="connsiteX26" fmla="*/ 715862 w 910599"/>
              <a:gd name="connsiteY26" fmla="*/ 655520 h 1009336"/>
              <a:gd name="connsiteX27" fmla="*/ 715862 w 910599"/>
              <a:gd name="connsiteY27" fmla="*/ 586951 h 1009336"/>
              <a:gd name="connsiteX28" fmla="*/ 512898 w 910599"/>
              <a:gd name="connsiteY28" fmla="*/ 496440 h 1009336"/>
              <a:gd name="connsiteX29" fmla="*/ 584210 w 910599"/>
              <a:gd name="connsiteY29" fmla="*/ 496440 h 1009336"/>
              <a:gd name="connsiteX30" fmla="*/ 614380 w 910599"/>
              <a:gd name="connsiteY30" fmla="*/ 466270 h 1009336"/>
              <a:gd name="connsiteX31" fmla="*/ 614380 w 910599"/>
              <a:gd name="connsiteY31" fmla="*/ 394958 h 1009336"/>
              <a:gd name="connsiteX32" fmla="*/ 584210 w 910599"/>
              <a:gd name="connsiteY32" fmla="*/ 364787 h 1009336"/>
              <a:gd name="connsiteX33" fmla="*/ 512898 w 910599"/>
              <a:gd name="connsiteY33" fmla="*/ 364787 h 1009336"/>
              <a:gd name="connsiteX34" fmla="*/ 482727 w 910599"/>
              <a:gd name="connsiteY34" fmla="*/ 394958 h 1009336"/>
              <a:gd name="connsiteX35" fmla="*/ 482727 w 910599"/>
              <a:gd name="connsiteY35" fmla="*/ 466270 h 1009336"/>
              <a:gd name="connsiteX36" fmla="*/ 512898 w 910599"/>
              <a:gd name="connsiteY36" fmla="*/ 496440 h 1009336"/>
              <a:gd name="connsiteX37" fmla="*/ 512898 w 910599"/>
              <a:gd name="connsiteY37" fmla="*/ 397701 h 1009336"/>
              <a:gd name="connsiteX38" fmla="*/ 581467 w 910599"/>
              <a:gd name="connsiteY38" fmla="*/ 397701 h 1009336"/>
              <a:gd name="connsiteX39" fmla="*/ 581467 w 910599"/>
              <a:gd name="connsiteY39" fmla="*/ 466270 h 1009336"/>
              <a:gd name="connsiteX40" fmla="*/ 512898 w 910599"/>
              <a:gd name="connsiteY40" fmla="*/ 466270 h 1009336"/>
              <a:gd name="connsiteX41" fmla="*/ 512898 w 910599"/>
              <a:gd name="connsiteY41" fmla="*/ 397701 h 1009336"/>
              <a:gd name="connsiteX42" fmla="*/ 181023 w 910599"/>
              <a:gd name="connsiteY42" fmla="*/ 735060 h 1009336"/>
              <a:gd name="connsiteX43" fmla="*/ 109711 w 910599"/>
              <a:gd name="connsiteY43" fmla="*/ 735060 h 1009336"/>
              <a:gd name="connsiteX44" fmla="*/ 79540 w 910599"/>
              <a:gd name="connsiteY44" fmla="*/ 765231 h 1009336"/>
              <a:gd name="connsiteX45" fmla="*/ 79540 w 910599"/>
              <a:gd name="connsiteY45" fmla="*/ 836542 h 1009336"/>
              <a:gd name="connsiteX46" fmla="*/ 109711 w 910599"/>
              <a:gd name="connsiteY46" fmla="*/ 866713 h 1009336"/>
              <a:gd name="connsiteX47" fmla="*/ 181023 w 910599"/>
              <a:gd name="connsiteY47" fmla="*/ 866713 h 1009336"/>
              <a:gd name="connsiteX48" fmla="*/ 211193 w 910599"/>
              <a:gd name="connsiteY48" fmla="*/ 836542 h 1009336"/>
              <a:gd name="connsiteX49" fmla="*/ 211193 w 910599"/>
              <a:gd name="connsiteY49" fmla="*/ 765231 h 1009336"/>
              <a:gd name="connsiteX50" fmla="*/ 181023 w 910599"/>
              <a:gd name="connsiteY50" fmla="*/ 735060 h 1009336"/>
              <a:gd name="connsiteX51" fmla="*/ 181023 w 910599"/>
              <a:gd name="connsiteY51" fmla="*/ 833800 h 1009336"/>
              <a:gd name="connsiteX52" fmla="*/ 112454 w 910599"/>
              <a:gd name="connsiteY52" fmla="*/ 833800 h 1009336"/>
              <a:gd name="connsiteX53" fmla="*/ 112454 w 910599"/>
              <a:gd name="connsiteY53" fmla="*/ 765231 h 1009336"/>
              <a:gd name="connsiteX54" fmla="*/ 181023 w 910599"/>
              <a:gd name="connsiteY54" fmla="*/ 765231 h 1009336"/>
              <a:gd name="connsiteX55" fmla="*/ 181023 w 910599"/>
              <a:gd name="connsiteY55" fmla="*/ 833800 h 1009336"/>
              <a:gd name="connsiteX56" fmla="*/ 181023 w 910599"/>
              <a:gd name="connsiteY56" fmla="*/ 367530 h 1009336"/>
              <a:gd name="connsiteX57" fmla="*/ 109711 w 910599"/>
              <a:gd name="connsiteY57" fmla="*/ 367530 h 1009336"/>
              <a:gd name="connsiteX58" fmla="*/ 79540 w 910599"/>
              <a:gd name="connsiteY58" fmla="*/ 397701 h 1009336"/>
              <a:gd name="connsiteX59" fmla="*/ 79540 w 910599"/>
              <a:gd name="connsiteY59" fmla="*/ 469013 h 1009336"/>
              <a:gd name="connsiteX60" fmla="*/ 109711 w 910599"/>
              <a:gd name="connsiteY60" fmla="*/ 499183 h 1009336"/>
              <a:gd name="connsiteX61" fmla="*/ 181023 w 910599"/>
              <a:gd name="connsiteY61" fmla="*/ 499183 h 1009336"/>
              <a:gd name="connsiteX62" fmla="*/ 211193 w 910599"/>
              <a:gd name="connsiteY62" fmla="*/ 469013 h 1009336"/>
              <a:gd name="connsiteX63" fmla="*/ 211193 w 910599"/>
              <a:gd name="connsiteY63" fmla="*/ 397701 h 1009336"/>
              <a:gd name="connsiteX64" fmla="*/ 181023 w 910599"/>
              <a:gd name="connsiteY64" fmla="*/ 367530 h 1009336"/>
              <a:gd name="connsiteX65" fmla="*/ 181023 w 910599"/>
              <a:gd name="connsiteY65" fmla="*/ 466270 h 1009336"/>
              <a:gd name="connsiteX66" fmla="*/ 112454 w 910599"/>
              <a:gd name="connsiteY66" fmla="*/ 466270 h 1009336"/>
              <a:gd name="connsiteX67" fmla="*/ 112454 w 910599"/>
              <a:gd name="connsiteY67" fmla="*/ 397701 h 1009336"/>
              <a:gd name="connsiteX68" fmla="*/ 181023 w 910599"/>
              <a:gd name="connsiteY68" fmla="*/ 397701 h 1009336"/>
              <a:gd name="connsiteX69" fmla="*/ 181023 w 910599"/>
              <a:gd name="connsiteY69" fmla="*/ 466270 h 1009336"/>
              <a:gd name="connsiteX70" fmla="*/ 512898 w 910599"/>
              <a:gd name="connsiteY70" fmla="*/ 680205 h 1009336"/>
              <a:gd name="connsiteX71" fmla="*/ 584210 w 910599"/>
              <a:gd name="connsiteY71" fmla="*/ 680205 h 1009336"/>
              <a:gd name="connsiteX72" fmla="*/ 614380 w 910599"/>
              <a:gd name="connsiteY72" fmla="*/ 650035 h 1009336"/>
              <a:gd name="connsiteX73" fmla="*/ 614380 w 910599"/>
              <a:gd name="connsiteY73" fmla="*/ 578723 h 1009336"/>
              <a:gd name="connsiteX74" fmla="*/ 584210 w 910599"/>
              <a:gd name="connsiteY74" fmla="*/ 548552 h 1009336"/>
              <a:gd name="connsiteX75" fmla="*/ 512898 w 910599"/>
              <a:gd name="connsiteY75" fmla="*/ 548552 h 1009336"/>
              <a:gd name="connsiteX76" fmla="*/ 482727 w 910599"/>
              <a:gd name="connsiteY76" fmla="*/ 578723 h 1009336"/>
              <a:gd name="connsiteX77" fmla="*/ 482727 w 910599"/>
              <a:gd name="connsiteY77" fmla="*/ 650035 h 1009336"/>
              <a:gd name="connsiteX78" fmla="*/ 512898 w 910599"/>
              <a:gd name="connsiteY78" fmla="*/ 680205 h 1009336"/>
              <a:gd name="connsiteX79" fmla="*/ 512898 w 910599"/>
              <a:gd name="connsiteY79" fmla="*/ 581466 h 1009336"/>
              <a:gd name="connsiteX80" fmla="*/ 581467 w 910599"/>
              <a:gd name="connsiteY80" fmla="*/ 581466 h 1009336"/>
              <a:gd name="connsiteX81" fmla="*/ 581467 w 910599"/>
              <a:gd name="connsiteY81" fmla="*/ 650035 h 1009336"/>
              <a:gd name="connsiteX82" fmla="*/ 512898 w 910599"/>
              <a:gd name="connsiteY82" fmla="*/ 650035 h 1009336"/>
              <a:gd name="connsiteX83" fmla="*/ 512898 w 910599"/>
              <a:gd name="connsiteY83" fmla="*/ 581466 h 1009336"/>
              <a:gd name="connsiteX84" fmla="*/ 828316 w 910599"/>
              <a:gd name="connsiteY84" fmla="*/ 65827 h 1009336"/>
              <a:gd name="connsiteX85" fmla="*/ 765232 w 910599"/>
              <a:gd name="connsiteY85" fmla="*/ 65827 h 1009336"/>
              <a:gd name="connsiteX86" fmla="*/ 765232 w 910599"/>
              <a:gd name="connsiteY86" fmla="*/ 43884 h 1009336"/>
              <a:gd name="connsiteX87" fmla="*/ 721348 w 910599"/>
              <a:gd name="connsiteY87" fmla="*/ 0 h 1009336"/>
              <a:gd name="connsiteX88" fmla="*/ 715862 w 910599"/>
              <a:gd name="connsiteY88" fmla="*/ 0 h 1009336"/>
              <a:gd name="connsiteX89" fmla="*/ 671978 w 910599"/>
              <a:gd name="connsiteY89" fmla="*/ 43884 h 1009336"/>
              <a:gd name="connsiteX90" fmla="*/ 671978 w 910599"/>
              <a:gd name="connsiteY90" fmla="*/ 65827 h 1009336"/>
              <a:gd name="connsiteX91" fmla="*/ 230392 w 910599"/>
              <a:gd name="connsiteY91" fmla="*/ 65827 h 1009336"/>
              <a:gd name="connsiteX92" fmla="*/ 230392 w 910599"/>
              <a:gd name="connsiteY92" fmla="*/ 43884 h 1009336"/>
              <a:gd name="connsiteX93" fmla="*/ 186509 w 910599"/>
              <a:gd name="connsiteY93" fmla="*/ 0 h 1009336"/>
              <a:gd name="connsiteX94" fmla="*/ 181023 w 910599"/>
              <a:gd name="connsiteY94" fmla="*/ 0 h 1009336"/>
              <a:gd name="connsiteX95" fmla="*/ 137138 w 910599"/>
              <a:gd name="connsiteY95" fmla="*/ 43884 h 1009336"/>
              <a:gd name="connsiteX96" fmla="*/ 137138 w 910599"/>
              <a:gd name="connsiteY96" fmla="*/ 65827 h 1009336"/>
              <a:gd name="connsiteX97" fmla="*/ 74055 w 910599"/>
              <a:gd name="connsiteY97" fmla="*/ 65827 h 1009336"/>
              <a:gd name="connsiteX98" fmla="*/ 0 w 910599"/>
              <a:gd name="connsiteY98" fmla="*/ 139881 h 1009336"/>
              <a:gd name="connsiteX99" fmla="*/ 0 w 910599"/>
              <a:gd name="connsiteY99" fmla="*/ 935282 h 1009336"/>
              <a:gd name="connsiteX100" fmla="*/ 74055 w 910599"/>
              <a:gd name="connsiteY100" fmla="*/ 1009337 h 1009336"/>
              <a:gd name="connsiteX101" fmla="*/ 836544 w 910599"/>
              <a:gd name="connsiteY101" fmla="*/ 1009337 h 1009336"/>
              <a:gd name="connsiteX102" fmla="*/ 910599 w 910599"/>
              <a:gd name="connsiteY102" fmla="*/ 935282 h 1009336"/>
              <a:gd name="connsiteX103" fmla="*/ 910599 w 910599"/>
              <a:gd name="connsiteY103" fmla="*/ 139881 h 1009336"/>
              <a:gd name="connsiteX104" fmla="*/ 828316 w 910599"/>
              <a:gd name="connsiteY104" fmla="*/ 65827 h 1009336"/>
              <a:gd name="connsiteX105" fmla="*/ 828316 w 910599"/>
              <a:gd name="connsiteY105" fmla="*/ 65827 h 1009336"/>
              <a:gd name="connsiteX106" fmla="*/ 699406 w 910599"/>
              <a:gd name="connsiteY106" fmla="*/ 43884 h 1009336"/>
              <a:gd name="connsiteX107" fmla="*/ 715862 w 910599"/>
              <a:gd name="connsiteY107" fmla="*/ 27428 h 1009336"/>
              <a:gd name="connsiteX108" fmla="*/ 721348 w 910599"/>
              <a:gd name="connsiteY108" fmla="*/ 27428 h 1009336"/>
              <a:gd name="connsiteX109" fmla="*/ 737804 w 910599"/>
              <a:gd name="connsiteY109" fmla="*/ 43884 h 1009336"/>
              <a:gd name="connsiteX110" fmla="*/ 737804 w 910599"/>
              <a:gd name="connsiteY110" fmla="*/ 65827 h 1009336"/>
              <a:gd name="connsiteX111" fmla="*/ 699406 w 910599"/>
              <a:gd name="connsiteY111" fmla="*/ 65827 h 1009336"/>
              <a:gd name="connsiteX112" fmla="*/ 699406 w 910599"/>
              <a:gd name="connsiteY112" fmla="*/ 43884 h 1009336"/>
              <a:gd name="connsiteX113" fmla="*/ 159081 w 910599"/>
              <a:gd name="connsiteY113" fmla="*/ 43884 h 1009336"/>
              <a:gd name="connsiteX114" fmla="*/ 175537 w 910599"/>
              <a:gd name="connsiteY114" fmla="*/ 27428 h 1009336"/>
              <a:gd name="connsiteX115" fmla="*/ 181023 w 910599"/>
              <a:gd name="connsiteY115" fmla="*/ 27428 h 1009336"/>
              <a:gd name="connsiteX116" fmla="*/ 197480 w 910599"/>
              <a:gd name="connsiteY116" fmla="*/ 43884 h 1009336"/>
              <a:gd name="connsiteX117" fmla="*/ 197480 w 910599"/>
              <a:gd name="connsiteY117" fmla="*/ 65827 h 1009336"/>
              <a:gd name="connsiteX118" fmla="*/ 159081 w 910599"/>
              <a:gd name="connsiteY118" fmla="*/ 65827 h 1009336"/>
              <a:gd name="connsiteX119" fmla="*/ 159081 w 910599"/>
              <a:gd name="connsiteY119" fmla="*/ 43884 h 1009336"/>
              <a:gd name="connsiteX120" fmla="*/ 159081 w 910599"/>
              <a:gd name="connsiteY120" fmla="*/ 43884 h 1009336"/>
              <a:gd name="connsiteX121" fmla="*/ 874943 w 910599"/>
              <a:gd name="connsiteY121" fmla="*/ 938025 h 1009336"/>
              <a:gd name="connsiteX122" fmla="*/ 831059 w 910599"/>
              <a:gd name="connsiteY122" fmla="*/ 981909 h 1009336"/>
              <a:gd name="connsiteX123" fmla="*/ 68569 w 910599"/>
              <a:gd name="connsiteY123" fmla="*/ 981909 h 1009336"/>
              <a:gd name="connsiteX124" fmla="*/ 24685 w 910599"/>
              <a:gd name="connsiteY124" fmla="*/ 938025 h 1009336"/>
              <a:gd name="connsiteX125" fmla="*/ 24685 w 910599"/>
              <a:gd name="connsiteY125" fmla="*/ 938025 h 1009336"/>
              <a:gd name="connsiteX126" fmla="*/ 68569 w 910599"/>
              <a:gd name="connsiteY126" fmla="*/ 951738 h 1009336"/>
              <a:gd name="connsiteX127" fmla="*/ 669235 w 910599"/>
              <a:gd name="connsiteY127" fmla="*/ 951738 h 1009336"/>
              <a:gd name="connsiteX128" fmla="*/ 721348 w 910599"/>
              <a:gd name="connsiteY128" fmla="*/ 929797 h 1009336"/>
              <a:gd name="connsiteX129" fmla="*/ 874943 w 910599"/>
              <a:gd name="connsiteY129" fmla="*/ 776202 h 1009336"/>
              <a:gd name="connsiteX130" fmla="*/ 874943 w 910599"/>
              <a:gd name="connsiteY130" fmla="*/ 938025 h 1009336"/>
              <a:gd name="connsiteX131" fmla="*/ 704892 w 910599"/>
              <a:gd name="connsiteY131" fmla="*/ 905112 h 1009336"/>
              <a:gd name="connsiteX132" fmla="*/ 707635 w 910599"/>
              <a:gd name="connsiteY132" fmla="*/ 891398 h 1009336"/>
              <a:gd name="connsiteX133" fmla="*/ 707635 w 910599"/>
              <a:gd name="connsiteY133" fmla="*/ 789916 h 1009336"/>
              <a:gd name="connsiteX134" fmla="*/ 740547 w 910599"/>
              <a:gd name="connsiteY134" fmla="*/ 757003 h 1009336"/>
              <a:gd name="connsiteX135" fmla="*/ 839287 w 910599"/>
              <a:gd name="connsiteY135" fmla="*/ 757003 h 1009336"/>
              <a:gd name="connsiteX136" fmla="*/ 853001 w 910599"/>
              <a:gd name="connsiteY136" fmla="*/ 754260 h 1009336"/>
              <a:gd name="connsiteX137" fmla="*/ 704892 w 910599"/>
              <a:gd name="connsiteY137" fmla="*/ 905112 h 1009336"/>
              <a:gd name="connsiteX138" fmla="*/ 874943 w 910599"/>
              <a:gd name="connsiteY138" fmla="*/ 279762 h 1009336"/>
              <a:gd name="connsiteX139" fmla="*/ 241364 w 910599"/>
              <a:gd name="connsiteY139" fmla="*/ 279762 h 1009336"/>
              <a:gd name="connsiteX140" fmla="*/ 227650 w 910599"/>
              <a:gd name="connsiteY140" fmla="*/ 293475 h 1009336"/>
              <a:gd name="connsiteX141" fmla="*/ 241364 w 910599"/>
              <a:gd name="connsiteY141" fmla="*/ 307189 h 1009336"/>
              <a:gd name="connsiteX142" fmla="*/ 874943 w 910599"/>
              <a:gd name="connsiteY142" fmla="*/ 307189 h 1009336"/>
              <a:gd name="connsiteX143" fmla="*/ 874943 w 910599"/>
              <a:gd name="connsiteY143" fmla="*/ 691176 h 1009336"/>
              <a:gd name="connsiteX144" fmla="*/ 842030 w 910599"/>
              <a:gd name="connsiteY144" fmla="*/ 724089 h 1009336"/>
              <a:gd name="connsiteX145" fmla="*/ 743290 w 910599"/>
              <a:gd name="connsiteY145" fmla="*/ 724089 h 1009336"/>
              <a:gd name="connsiteX146" fmla="*/ 680207 w 910599"/>
              <a:gd name="connsiteY146" fmla="*/ 787173 h 1009336"/>
              <a:gd name="connsiteX147" fmla="*/ 680207 w 910599"/>
              <a:gd name="connsiteY147" fmla="*/ 885912 h 1009336"/>
              <a:gd name="connsiteX148" fmla="*/ 647293 w 910599"/>
              <a:gd name="connsiteY148" fmla="*/ 918825 h 1009336"/>
              <a:gd name="connsiteX149" fmla="*/ 71312 w 910599"/>
              <a:gd name="connsiteY149" fmla="*/ 918825 h 1009336"/>
              <a:gd name="connsiteX150" fmla="*/ 27428 w 910599"/>
              <a:gd name="connsiteY150" fmla="*/ 874941 h 1009336"/>
              <a:gd name="connsiteX151" fmla="*/ 27428 w 910599"/>
              <a:gd name="connsiteY151" fmla="*/ 304447 h 1009336"/>
              <a:gd name="connsiteX152" fmla="*/ 189251 w 910599"/>
              <a:gd name="connsiteY152" fmla="*/ 304447 h 1009336"/>
              <a:gd name="connsiteX153" fmla="*/ 202965 w 910599"/>
              <a:gd name="connsiteY153" fmla="*/ 290733 h 1009336"/>
              <a:gd name="connsiteX154" fmla="*/ 189251 w 910599"/>
              <a:gd name="connsiteY154" fmla="*/ 277019 h 1009336"/>
              <a:gd name="connsiteX155" fmla="*/ 27428 w 910599"/>
              <a:gd name="connsiteY155" fmla="*/ 277019 h 1009336"/>
              <a:gd name="connsiteX156" fmla="*/ 27428 w 910599"/>
              <a:gd name="connsiteY156" fmla="*/ 139881 h 1009336"/>
              <a:gd name="connsiteX157" fmla="*/ 71312 w 910599"/>
              <a:gd name="connsiteY157" fmla="*/ 95997 h 1009336"/>
              <a:gd name="connsiteX158" fmla="*/ 134395 w 910599"/>
              <a:gd name="connsiteY158" fmla="*/ 95997 h 1009336"/>
              <a:gd name="connsiteX159" fmla="*/ 134395 w 910599"/>
              <a:gd name="connsiteY159" fmla="*/ 139881 h 1009336"/>
              <a:gd name="connsiteX160" fmla="*/ 178280 w 910599"/>
              <a:gd name="connsiteY160" fmla="*/ 183765 h 1009336"/>
              <a:gd name="connsiteX161" fmla="*/ 191994 w 910599"/>
              <a:gd name="connsiteY161" fmla="*/ 170051 h 1009336"/>
              <a:gd name="connsiteX162" fmla="*/ 178280 w 910599"/>
              <a:gd name="connsiteY162" fmla="*/ 156337 h 1009336"/>
              <a:gd name="connsiteX163" fmla="*/ 161823 w 910599"/>
              <a:gd name="connsiteY163" fmla="*/ 139881 h 1009336"/>
              <a:gd name="connsiteX164" fmla="*/ 161823 w 910599"/>
              <a:gd name="connsiteY164" fmla="*/ 95997 h 1009336"/>
              <a:gd name="connsiteX165" fmla="*/ 671978 w 910599"/>
              <a:gd name="connsiteY165" fmla="*/ 95997 h 1009336"/>
              <a:gd name="connsiteX166" fmla="*/ 671978 w 910599"/>
              <a:gd name="connsiteY166" fmla="*/ 139881 h 1009336"/>
              <a:gd name="connsiteX167" fmla="*/ 715862 w 910599"/>
              <a:gd name="connsiteY167" fmla="*/ 183765 h 1009336"/>
              <a:gd name="connsiteX168" fmla="*/ 729576 w 910599"/>
              <a:gd name="connsiteY168" fmla="*/ 170051 h 1009336"/>
              <a:gd name="connsiteX169" fmla="*/ 715862 w 910599"/>
              <a:gd name="connsiteY169" fmla="*/ 156337 h 1009336"/>
              <a:gd name="connsiteX170" fmla="*/ 699406 w 910599"/>
              <a:gd name="connsiteY170" fmla="*/ 139881 h 1009336"/>
              <a:gd name="connsiteX171" fmla="*/ 699406 w 910599"/>
              <a:gd name="connsiteY171" fmla="*/ 95997 h 1009336"/>
              <a:gd name="connsiteX172" fmla="*/ 831059 w 910599"/>
              <a:gd name="connsiteY172" fmla="*/ 95997 h 1009336"/>
              <a:gd name="connsiteX173" fmla="*/ 874943 w 910599"/>
              <a:gd name="connsiteY173" fmla="*/ 139881 h 1009336"/>
              <a:gd name="connsiteX174" fmla="*/ 874943 w 910599"/>
              <a:gd name="connsiteY174" fmla="*/ 279762 h 1009336"/>
              <a:gd name="connsiteX175" fmla="*/ 181023 w 910599"/>
              <a:gd name="connsiteY175" fmla="*/ 551295 h 1009336"/>
              <a:gd name="connsiteX176" fmla="*/ 109711 w 910599"/>
              <a:gd name="connsiteY176" fmla="*/ 551295 h 1009336"/>
              <a:gd name="connsiteX177" fmla="*/ 79540 w 910599"/>
              <a:gd name="connsiteY177" fmla="*/ 581466 h 1009336"/>
              <a:gd name="connsiteX178" fmla="*/ 79540 w 910599"/>
              <a:gd name="connsiteY178" fmla="*/ 652778 h 1009336"/>
              <a:gd name="connsiteX179" fmla="*/ 109711 w 910599"/>
              <a:gd name="connsiteY179" fmla="*/ 682948 h 1009336"/>
              <a:gd name="connsiteX180" fmla="*/ 181023 w 910599"/>
              <a:gd name="connsiteY180" fmla="*/ 682948 h 1009336"/>
              <a:gd name="connsiteX181" fmla="*/ 211193 w 910599"/>
              <a:gd name="connsiteY181" fmla="*/ 652778 h 1009336"/>
              <a:gd name="connsiteX182" fmla="*/ 211193 w 910599"/>
              <a:gd name="connsiteY182" fmla="*/ 581466 h 1009336"/>
              <a:gd name="connsiteX183" fmla="*/ 181023 w 910599"/>
              <a:gd name="connsiteY183" fmla="*/ 551295 h 1009336"/>
              <a:gd name="connsiteX184" fmla="*/ 181023 w 910599"/>
              <a:gd name="connsiteY184" fmla="*/ 650035 h 1009336"/>
              <a:gd name="connsiteX185" fmla="*/ 112454 w 910599"/>
              <a:gd name="connsiteY185" fmla="*/ 650035 h 1009336"/>
              <a:gd name="connsiteX186" fmla="*/ 112454 w 910599"/>
              <a:gd name="connsiteY186" fmla="*/ 581466 h 1009336"/>
              <a:gd name="connsiteX187" fmla="*/ 181023 w 910599"/>
              <a:gd name="connsiteY187" fmla="*/ 581466 h 1009336"/>
              <a:gd name="connsiteX188" fmla="*/ 181023 w 910599"/>
              <a:gd name="connsiteY188" fmla="*/ 650035 h 1009336"/>
              <a:gd name="connsiteX189" fmla="*/ 312675 w 910599"/>
              <a:gd name="connsiteY189" fmla="*/ 496440 h 1009336"/>
              <a:gd name="connsiteX190" fmla="*/ 383987 w 910599"/>
              <a:gd name="connsiteY190" fmla="*/ 496440 h 1009336"/>
              <a:gd name="connsiteX191" fmla="*/ 414158 w 910599"/>
              <a:gd name="connsiteY191" fmla="*/ 466270 h 1009336"/>
              <a:gd name="connsiteX192" fmla="*/ 414158 w 910599"/>
              <a:gd name="connsiteY192" fmla="*/ 394958 h 1009336"/>
              <a:gd name="connsiteX193" fmla="*/ 383987 w 910599"/>
              <a:gd name="connsiteY193" fmla="*/ 364787 h 1009336"/>
              <a:gd name="connsiteX194" fmla="*/ 312675 w 910599"/>
              <a:gd name="connsiteY194" fmla="*/ 364787 h 1009336"/>
              <a:gd name="connsiteX195" fmla="*/ 282506 w 910599"/>
              <a:gd name="connsiteY195" fmla="*/ 394958 h 1009336"/>
              <a:gd name="connsiteX196" fmla="*/ 282506 w 910599"/>
              <a:gd name="connsiteY196" fmla="*/ 466270 h 1009336"/>
              <a:gd name="connsiteX197" fmla="*/ 312675 w 910599"/>
              <a:gd name="connsiteY197" fmla="*/ 496440 h 1009336"/>
              <a:gd name="connsiteX198" fmla="*/ 312675 w 910599"/>
              <a:gd name="connsiteY198" fmla="*/ 397701 h 1009336"/>
              <a:gd name="connsiteX199" fmla="*/ 381245 w 910599"/>
              <a:gd name="connsiteY199" fmla="*/ 397701 h 1009336"/>
              <a:gd name="connsiteX200" fmla="*/ 381245 w 910599"/>
              <a:gd name="connsiteY200" fmla="*/ 466270 h 1009336"/>
              <a:gd name="connsiteX201" fmla="*/ 312675 w 910599"/>
              <a:gd name="connsiteY201" fmla="*/ 466270 h 1009336"/>
              <a:gd name="connsiteX202" fmla="*/ 312675 w 910599"/>
              <a:gd name="connsiteY202" fmla="*/ 397701 h 1009336"/>
              <a:gd name="connsiteX203" fmla="*/ 512898 w 910599"/>
              <a:gd name="connsiteY203" fmla="*/ 833800 h 1009336"/>
              <a:gd name="connsiteX204" fmla="*/ 499184 w 910599"/>
              <a:gd name="connsiteY204" fmla="*/ 820086 h 1009336"/>
              <a:gd name="connsiteX205" fmla="*/ 485470 w 910599"/>
              <a:gd name="connsiteY205" fmla="*/ 833800 h 1009336"/>
              <a:gd name="connsiteX206" fmla="*/ 515641 w 910599"/>
              <a:gd name="connsiteY206" fmla="*/ 863970 h 1009336"/>
              <a:gd name="connsiteX207" fmla="*/ 586952 w 910599"/>
              <a:gd name="connsiteY207" fmla="*/ 863970 h 1009336"/>
              <a:gd name="connsiteX208" fmla="*/ 617123 w 910599"/>
              <a:gd name="connsiteY208" fmla="*/ 833800 h 1009336"/>
              <a:gd name="connsiteX209" fmla="*/ 617123 w 910599"/>
              <a:gd name="connsiteY209" fmla="*/ 762488 h 1009336"/>
              <a:gd name="connsiteX210" fmla="*/ 586952 w 910599"/>
              <a:gd name="connsiteY210" fmla="*/ 732317 h 1009336"/>
              <a:gd name="connsiteX211" fmla="*/ 515641 w 910599"/>
              <a:gd name="connsiteY211" fmla="*/ 732317 h 1009336"/>
              <a:gd name="connsiteX212" fmla="*/ 485470 w 910599"/>
              <a:gd name="connsiteY212" fmla="*/ 762488 h 1009336"/>
              <a:gd name="connsiteX213" fmla="*/ 485470 w 910599"/>
              <a:gd name="connsiteY213" fmla="*/ 781687 h 1009336"/>
              <a:gd name="connsiteX214" fmla="*/ 499184 w 910599"/>
              <a:gd name="connsiteY214" fmla="*/ 795401 h 1009336"/>
              <a:gd name="connsiteX215" fmla="*/ 512898 w 910599"/>
              <a:gd name="connsiteY215" fmla="*/ 781687 h 1009336"/>
              <a:gd name="connsiteX216" fmla="*/ 512898 w 910599"/>
              <a:gd name="connsiteY216" fmla="*/ 762488 h 1009336"/>
              <a:gd name="connsiteX217" fmla="*/ 581467 w 910599"/>
              <a:gd name="connsiteY217" fmla="*/ 762488 h 1009336"/>
              <a:gd name="connsiteX218" fmla="*/ 581467 w 910599"/>
              <a:gd name="connsiteY218" fmla="*/ 831057 h 1009336"/>
              <a:gd name="connsiteX219" fmla="*/ 512898 w 910599"/>
              <a:gd name="connsiteY219" fmla="*/ 831057 h 1009336"/>
              <a:gd name="connsiteX220" fmla="*/ 312675 w 910599"/>
              <a:gd name="connsiteY220" fmla="*/ 680205 h 1009336"/>
              <a:gd name="connsiteX221" fmla="*/ 383987 w 910599"/>
              <a:gd name="connsiteY221" fmla="*/ 680205 h 1009336"/>
              <a:gd name="connsiteX222" fmla="*/ 414158 w 910599"/>
              <a:gd name="connsiteY222" fmla="*/ 650035 h 1009336"/>
              <a:gd name="connsiteX223" fmla="*/ 414158 w 910599"/>
              <a:gd name="connsiteY223" fmla="*/ 578723 h 1009336"/>
              <a:gd name="connsiteX224" fmla="*/ 383987 w 910599"/>
              <a:gd name="connsiteY224" fmla="*/ 548552 h 1009336"/>
              <a:gd name="connsiteX225" fmla="*/ 312675 w 910599"/>
              <a:gd name="connsiteY225" fmla="*/ 548552 h 1009336"/>
              <a:gd name="connsiteX226" fmla="*/ 282506 w 910599"/>
              <a:gd name="connsiteY226" fmla="*/ 578723 h 1009336"/>
              <a:gd name="connsiteX227" fmla="*/ 282506 w 910599"/>
              <a:gd name="connsiteY227" fmla="*/ 650035 h 1009336"/>
              <a:gd name="connsiteX228" fmla="*/ 312675 w 910599"/>
              <a:gd name="connsiteY228" fmla="*/ 680205 h 1009336"/>
              <a:gd name="connsiteX229" fmla="*/ 312675 w 910599"/>
              <a:gd name="connsiteY229" fmla="*/ 581466 h 1009336"/>
              <a:gd name="connsiteX230" fmla="*/ 381245 w 910599"/>
              <a:gd name="connsiteY230" fmla="*/ 581466 h 1009336"/>
              <a:gd name="connsiteX231" fmla="*/ 381245 w 910599"/>
              <a:gd name="connsiteY231" fmla="*/ 650035 h 1009336"/>
              <a:gd name="connsiteX232" fmla="*/ 312675 w 910599"/>
              <a:gd name="connsiteY232" fmla="*/ 650035 h 1009336"/>
              <a:gd name="connsiteX233" fmla="*/ 312675 w 910599"/>
              <a:gd name="connsiteY233" fmla="*/ 581466 h 1009336"/>
              <a:gd name="connsiteX234" fmla="*/ 312675 w 910599"/>
              <a:gd name="connsiteY234" fmla="*/ 863970 h 1009336"/>
              <a:gd name="connsiteX235" fmla="*/ 383987 w 910599"/>
              <a:gd name="connsiteY235" fmla="*/ 863970 h 1009336"/>
              <a:gd name="connsiteX236" fmla="*/ 414158 w 910599"/>
              <a:gd name="connsiteY236" fmla="*/ 833800 h 1009336"/>
              <a:gd name="connsiteX237" fmla="*/ 414158 w 910599"/>
              <a:gd name="connsiteY237" fmla="*/ 762488 h 1009336"/>
              <a:gd name="connsiteX238" fmla="*/ 383987 w 910599"/>
              <a:gd name="connsiteY238" fmla="*/ 732317 h 1009336"/>
              <a:gd name="connsiteX239" fmla="*/ 312675 w 910599"/>
              <a:gd name="connsiteY239" fmla="*/ 732317 h 1009336"/>
              <a:gd name="connsiteX240" fmla="*/ 282506 w 910599"/>
              <a:gd name="connsiteY240" fmla="*/ 762488 h 1009336"/>
              <a:gd name="connsiteX241" fmla="*/ 282506 w 910599"/>
              <a:gd name="connsiteY241" fmla="*/ 833800 h 1009336"/>
              <a:gd name="connsiteX242" fmla="*/ 312675 w 910599"/>
              <a:gd name="connsiteY242" fmla="*/ 863970 h 1009336"/>
              <a:gd name="connsiteX243" fmla="*/ 312675 w 910599"/>
              <a:gd name="connsiteY243" fmla="*/ 765231 h 1009336"/>
              <a:gd name="connsiteX244" fmla="*/ 381245 w 910599"/>
              <a:gd name="connsiteY244" fmla="*/ 765231 h 1009336"/>
              <a:gd name="connsiteX245" fmla="*/ 381245 w 910599"/>
              <a:gd name="connsiteY245" fmla="*/ 833800 h 1009336"/>
              <a:gd name="connsiteX246" fmla="*/ 312675 w 910599"/>
              <a:gd name="connsiteY246" fmla="*/ 833800 h 1009336"/>
              <a:gd name="connsiteX247" fmla="*/ 312675 w 910599"/>
              <a:gd name="connsiteY247" fmla="*/ 765231 h 10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0599" h="1009336">
                <a:moveTo>
                  <a:pt x="715862" y="496440"/>
                </a:moveTo>
                <a:lnTo>
                  <a:pt x="787175" y="496440"/>
                </a:lnTo>
                <a:cubicBezTo>
                  <a:pt x="803631" y="496440"/>
                  <a:pt x="817345" y="482726"/>
                  <a:pt x="817345" y="466270"/>
                </a:cubicBezTo>
                <a:lnTo>
                  <a:pt x="817345" y="394958"/>
                </a:lnTo>
                <a:cubicBezTo>
                  <a:pt x="817345" y="378501"/>
                  <a:pt x="803631" y="364787"/>
                  <a:pt x="787175" y="364787"/>
                </a:cubicBezTo>
                <a:lnTo>
                  <a:pt x="715862" y="364787"/>
                </a:lnTo>
                <a:cubicBezTo>
                  <a:pt x="699406" y="364787"/>
                  <a:pt x="685692" y="378501"/>
                  <a:pt x="685692" y="394958"/>
                </a:cubicBezTo>
                <a:lnTo>
                  <a:pt x="685692" y="466270"/>
                </a:lnTo>
                <a:cubicBezTo>
                  <a:pt x="685692" y="482726"/>
                  <a:pt x="699406" y="496440"/>
                  <a:pt x="715862" y="496440"/>
                </a:cubicBezTo>
                <a:close/>
                <a:moveTo>
                  <a:pt x="715862" y="397701"/>
                </a:moveTo>
                <a:lnTo>
                  <a:pt x="784432" y="397701"/>
                </a:lnTo>
                <a:lnTo>
                  <a:pt x="784432" y="466270"/>
                </a:lnTo>
                <a:lnTo>
                  <a:pt x="715862" y="466270"/>
                </a:lnTo>
                <a:lnTo>
                  <a:pt x="715862" y="397701"/>
                </a:lnTo>
                <a:close/>
                <a:moveTo>
                  <a:pt x="715862" y="685691"/>
                </a:moveTo>
                <a:lnTo>
                  <a:pt x="787175" y="685691"/>
                </a:lnTo>
                <a:cubicBezTo>
                  <a:pt x="803631" y="685691"/>
                  <a:pt x="817345" y="671977"/>
                  <a:pt x="817345" y="655520"/>
                </a:cubicBezTo>
                <a:lnTo>
                  <a:pt x="817345" y="584208"/>
                </a:lnTo>
                <a:cubicBezTo>
                  <a:pt x="817345" y="567752"/>
                  <a:pt x="803631" y="554038"/>
                  <a:pt x="787175" y="554038"/>
                </a:cubicBezTo>
                <a:lnTo>
                  <a:pt x="715862" y="554038"/>
                </a:lnTo>
                <a:cubicBezTo>
                  <a:pt x="699406" y="554038"/>
                  <a:pt x="685692" y="567752"/>
                  <a:pt x="685692" y="584208"/>
                </a:cubicBezTo>
                <a:lnTo>
                  <a:pt x="685692" y="655520"/>
                </a:lnTo>
                <a:cubicBezTo>
                  <a:pt x="685692" y="671977"/>
                  <a:pt x="699406" y="685691"/>
                  <a:pt x="715862" y="685691"/>
                </a:cubicBezTo>
                <a:close/>
                <a:moveTo>
                  <a:pt x="715862" y="586951"/>
                </a:moveTo>
                <a:lnTo>
                  <a:pt x="784432" y="586951"/>
                </a:lnTo>
                <a:lnTo>
                  <a:pt x="784432" y="655520"/>
                </a:lnTo>
                <a:lnTo>
                  <a:pt x="715862" y="655520"/>
                </a:lnTo>
                <a:lnTo>
                  <a:pt x="715862" y="586951"/>
                </a:lnTo>
                <a:close/>
                <a:moveTo>
                  <a:pt x="512898" y="496440"/>
                </a:moveTo>
                <a:lnTo>
                  <a:pt x="584210" y="496440"/>
                </a:lnTo>
                <a:cubicBezTo>
                  <a:pt x="600666" y="496440"/>
                  <a:pt x="614380" y="482726"/>
                  <a:pt x="614380" y="466270"/>
                </a:cubicBezTo>
                <a:lnTo>
                  <a:pt x="614380" y="394958"/>
                </a:lnTo>
                <a:cubicBezTo>
                  <a:pt x="614380" y="378501"/>
                  <a:pt x="600666" y="364787"/>
                  <a:pt x="584210" y="364787"/>
                </a:cubicBezTo>
                <a:lnTo>
                  <a:pt x="512898" y="364787"/>
                </a:lnTo>
                <a:cubicBezTo>
                  <a:pt x="496441" y="364787"/>
                  <a:pt x="482727" y="378501"/>
                  <a:pt x="482727" y="394958"/>
                </a:cubicBezTo>
                <a:lnTo>
                  <a:pt x="482727" y="466270"/>
                </a:lnTo>
                <a:cubicBezTo>
                  <a:pt x="482727" y="482726"/>
                  <a:pt x="496441" y="496440"/>
                  <a:pt x="512898" y="496440"/>
                </a:cubicBezTo>
                <a:close/>
                <a:moveTo>
                  <a:pt x="512898" y="397701"/>
                </a:moveTo>
                <a:lnTo>
                  <a:pt x="581467" y="397701"/>
                </a:lnTo>
                <a:lnTo>
                  <a:pt x="581467" y="466270"/>
                </a:lnTo>
                <a:lnTo>
                  <a:pt x="512898" y="466270"/>
                </a:lnTo>
                <a:lnTo>
                  <a:pt x="512898" y="397701"/>
                </a:lnTo>
                <a:close/>
                <a:moveTo>
                  <a:pt x="181023" y="735060"/>
                </a:moveTo>
                <a:lnTo>
                  <a:pt x="109711" y="735060"/>
                </a:lnTo>
                <a:cubicBezTo>
                  <a:pt x="93254" y="735060"/>
                  <a:pt x="79540" y="748774"/>
                  <a:pt x="79540" y="765231"/>
                </a:cubicBezTo>
                <a:lnTo>
                  <a:pt x="79540" y="836542"/>
                </a:lnTo>
                <a:cubicBezTo>
                  <a:pt x="79540" y="852999"/>
                  <a:pt x="93254" y="866713"/>
                  <a:pt x="109711" y="866713"/>
                </a:cubicBezTo>
                <a:lnTo>
                  <a:pt x="181023" y="866713"/>
                </a:lnTo>
                <a:cubicBezTo>
                  <a:pt x="197480" y="866713"/>
                  <a:pt x="211193" y="852999"/>
                  <a:pt x="211193" y="836542"/>
                </a:cubicBezTo>
                <a:lnTo>
                  <a:pt x="211193" y="765231"/>
                </a:lnTo>
                <a:cubicBezTo>
                  <a:pt x="208450" y="748774"/>
                  <a:pt x="197480" y="735060"/>
                  <a:pt x="181023" y="735060"/>
                </a:cubicBezTo>
                <a:close/>
                <a:moveTo>
                  <a:pt x="181023" y="833800"/>
                </a:moveTo>
                <a:lnTo>
                  <a:pt x="112454" y="833800"/>
                </a:lnTo>
                <a:lnTo>
                  <a:pt x="112454" y="765231"/>
                </a:lnTo>
                <a:lnTo>
                  <a:pt x="181023" y="765231"/>
                </a:lnTo>
                <a:lnTo>
                  <a:pt x="181023" y="833800"/>
                </a:lnTo>
                <a:close/>
                <a:moveTo>
                  <a:pt x="181023" y="367530"/>
                </a:moveTo>
                <a:lnTo>
                  <a:pt x="109711" y="367530"/>
                </a:lnTo>
                <a:cubicBezTo>
                  <a:pt x="93254" y="367530"/>
                  <a:pt x="79540" y="381244"/>
                  <a:pt x="79540" y="397701"/>
                </a:cubicBezTo>
                <a:lnTo>
                  <a:pt x="79540" y="469013"/>
                </a:lnTo>
                <a:cubicBezTo>
                  <a:pt x="79540" y="485469"/>
                  <a:pt x="93254" y="499183"/>
                  <a:pt x="109711" y="499183"/>
                </a:cubicBezTo>
                <a:lnTo>
                  <a:pt x="181023" y="499183"/>
                </a:lnTo>
                <a:cubicBezTo>
                  <a:pt x="197480" y="499183"/>
                  <a:pt x="211193" y="485469"/>
                  <a:pt x="211193" y="469013"/>
                </a:cubicBezTo>
                <a:lnTo>
                  <a:pt x="211193" y="397701"/>
                </a:lnTo>
                <a:cubicBezTo>
                  <a:pt x="208450" y="381244"/>
                  <a:pt x="197480" y="367530"/>
                  <a:pt x="181023" y="367530"/>
                </a:cubicBezTo>
                <a:close/>
                <a:moveTo>
                  <a:pt x="181023" y="466270"/>
                </a:moveTo>
                <a:lnTo>
                  <a:pt x="112454" y="466270"/>
                </a:lnTo>
                <a:lnTo>
                  <a:pt x="112454" y="397701"/>
                </a:lnTo>
                <a:lnTo>
                  <a:pt x="181023" y="397701"/>
                </a:lnTo>
                <a:lnTo>
                  <a:pt x="181023" y="466270"/>
                </a:lnTo>
                <a:close/>
                <a:moveTo>
                  <a:pt x="512898" y="680205"/>
                </a:moveTo>
                <a:lnTo>
                  <a:pt x="584210" y="680205"/>
                </a:lnTo>
                <a:cubicBezTo>
                  <a:pt x="600666" y="680205"/>
                  <a:pt x="614380" y="666491"/>
                  <a:pt x="614380" y="650035"/>
                </a:cubicBezTo>
                <a:lnTo>
                  <a:pt x="614380" y="578723"/>
                </a:lnTo>
                <a:cubicBezTo>
                  <a:pt x="614380" y="562266"/>
                  <a:pt x="600666" y="548552"/>
                  <a:pt x="584210" y="548552"/>
                </a:cubicBezTo>
                <a:lnTo>
                  <a:pt x="512898" y="548552"/>
                </a:lnTo>
                <a:cubicBezTo>
                  <a:pt x="496441" y="548552"/>
                  <a:pt x="482727" y="562266"/>
                  <a:pt x="482727" y="578723"/>
                </a:cubicBezTo>
                <a:lnTo>
                  <a:pt x="482727" y="650035"/>
                </a:lnTo>
                <a:cubicBezTo>
                  <a:pt x="482727" y="666491"/>
                  <a:pt x="496441" y="680205"/>
                  <a:pt x="512898" y="680205"/>
                </a:cubicBezTo>
                <a:close/>
                <a:moveTo>
                  <a:pt x="512898" y="581466"/>
                </a:moveTo>
                <a:lnTo>
                  <a:pt x="581467" y="581466"/>
                </a:lnTo>
                <a:lnTo>
                  <a:pt x="581467" y="650035"/>
                </a:lnTo>
                <a:lnTo>
                  <a:pt x="512898" y="650035"/>
                </a:lnTo>
                <a:lnTo>
                  <a:pt x="512898" y="581466"/>
                </a:lnTo>
                <a:close/>
                <a:moveTo>
                  <a:pt x="828316" y="65827"/>
                </a:moveTo>
                <a:lnTo>
                  <a:pt x="765232" y="65827"/>
                </a:lnTo>
                <a:lnTo>
                  <a:pt x="765232" y="43884"/>
                </a:lnTo>
                <a:cubicBezTo>
                  <a:pt x="765232" y="19199"/>
                  <a:pt x="746033" y="0"/>
                  <a:pt x="721348" y="0"/>
                </a:cubicBezTo>
                <a:lnTo>
                  <a:pt x="715862" y="0"/>
                </a:lnTo>
                <a:cubicBezTo>
                  <a:pt x="691178" y="0"/>
                  <a:pt x="671978" y="19199"/>
                  <a:pt x="671978" y="43884"/>
                </a:cubicBezTo>
                <a:lnTo>
                  <a:pt x="671978" y="65827"/>
                </a:lnTo>
                <a:lnTo>
                  <a:pt x="230392" y="65827"/>
                </a:lnTo>
                <a:lnTo>
                  <a:pt x="230392" y="43884"/>
                </a:lnTo>
                <a:cubicBezTo>
                  <a:pt x="230392" y="19199"/>
                  <a:pt x="211193" y="0"/>
                  <a:pt x="186509" y="0"/>
                </a:cubicBezTo>
                <a:lnTo>
                  <a:pt x="181023" y="0"/>
                </a:lnTo>
                <a:cubicBezTo>
                  <a:pt x="156338" y="0"/>
                  <a:pt x="137138" y="19199"/>
                  <a:pt x="137138" y="43884"/>
                </a:cubicBezTo>
                <a:lnTo>
                  <a:pt x="137138" y="65827"/>
                </a:lnTo>
                <a:lnTo>
                  <a:pt x="74055" y="65827"/>
                </a:lnTo>
                <a:cubicBezTo>
                  <a:pt x="32914" y="65827"/>
                  <a:pt x="0" y="98740"/>
                  <a:pt x="0" y="139881"/>
                </a:cubicBezTo>
                <a:lnTo>
                  <a:pt x="0" y="935282"/>
                </a:lnTo>
                <a:cubicBezTo>
                  <a:pt x="0" y="976424"/>
                  <a:pt x="32914" y="1009337"/>
                  <a:pt x="74055" y="1009337"/>
                </a:cubicBezTo>
                <a:lnTo>
                  <a:pt x="836544" y="1009337"/>
                </a:lnTo>
                <a:cubicBezTo>
                  <a:pt x="877686" y="1009337"/>
                  <a:pt x="910599" y="976424"/>
                  <a:pt x="910599" y="935282"/>
                </a:cubicBezTo>
                <a:lnTo>
                  <a:pt x="910599" y="139881"/>
                </a:lnTo>
                <a:cubicBezTo>
                  <a:pt x="902370" y="101482"/>
                  <a:pt x="869458" y="65827"/>
                  <a:pt x="828316" y="65827"/>
                </a:cubicBezTo>
                <a:lnTo>
                  <a:pt x="828316" y="65827"/>
                </a:lnTo>
                <a:close/>
                <a:moveTo>
                  <a:pt x="699406" y="43884"/>
                </a:moveTo>
                <a:cubicBezTo>
                  <a:pt x="699406" y="35656"/>
                  <a:pt x="707635" y="27428"/>
                  <a:pt x="715862" y="27428"/>
                </a:cubicBezTo>
                <a:lnTo>
                  <a:pt x="721348" y="27428"/>
                </a:lnTo>
                <a:cubicBezTo>
                  <a:pt x="729576" y="27428"/>
                  <a:pt x="737804" y="35656"/>
                  <a:pt x="737804" y="43884"/>
                </a:cubicBezTo>
                <a:lnTo>
                  <a:pt x="737804" y="65827"/>
                </a:lnTo>
                <a:lnTo>
                  <a:pt x="699406" y="65827"/>
                </a:lnTo>
                <a:lnTo>
                  <a:pt x="699406" y="43884"/>
                </a:lnTo>
                <a:close/>
                <a:moveTo>
                  <a:pt x="159081" y="43884"/>
                </a:moveTo>
                <a:cubicBezTo>
                  <a:pt x="159081" y="35656"/>
                  <a:pt x="167309" y="27428"/>
                  <a:pt x="175537" y="27428"/>
                </a:cubicBezTo>
                <a:lnTo>
                  <a:pt x="181023" y="27428"/>
                </a:lnTo>
                <a:cubicBezTo>
                  <a:pt x="189251" y="27428"/>
                  <a:pt x="197480" y="35656"/>
                  <a:pt x="197480" y="43884"/>
                </a:cubicBezTo>
                <a:lnTo>
                  <a:pt x="197480" y="65827"/>
                </a:lnTo>
                <a:lnTo>
                  <a:pt x="159081" y="65827"/>
                </a:lnTo>
                <a:lnTo>
                  <a:pt x="159081" y="43884"/>
                </a:lnTo>
                <a:lnTo>
                  <a:pt x="159081" y="43884"/>
                </a:lnTo>
                <a:close/>
                <a:moveTo>
                  <a:pt x="874943" y="938025"/>
                </a:moveTo>
                <a:cubicBezTo>
                  <a:pt x="874943" y="962710"/>
                  <a:pt x="855744" y="981909"/>
                  <a:pt x="831059" y="981909"/>
                </a:cubicBezTo>
                <a:lnTo>
                  <a:pt x="68569" y="981909"/>
                </a:lnTo>
                <a:cubicBezTo>
                  <a:pt x="43884" y="981909"/>
                  <a:pt x="24685" y="962710"/>
                  <a:pt x="24685" y="938025"/>
                </a:cubicBezTo>
                <a:lnTo>
                  <a:pt x="24685" y="938025"/>
                </a:lnTo>
                <a:cubicBezTo>
                  <a:pt x="38399" y="946253"/>
                  <a:pt x="52112" y="951738"/>
                  <a:pt x="68569" y="951738"/>
                </a:cubicBezTo>
                <a:lnTo>
                  <a:pt x="669235" y="951738"/>
                </a:lnTo>
                <a:cubicBezTo>
                  <a:pt x="688435" y="951738"/>
                  <a:pt x="707635" y="943510"/>
                  <a:pt x="721348" y="929797"/>
                </a:cubicBezTo>
                <a:lnTo>
                  <a:pt x="874943" y="776202"/>
                </a:lnTo>
                <a:lnTo>
                  <a:pt x="874943" y="938025"/>
                </a:lnTo>
                <a:close/>
                <a:moveTo>
                  <a:pt x="704892" y="905112"/>
                </a:moveTo>
                <a:cubicBezTo>
                  <a:pt x="704892" y="899626"/>
                  <a:pt x="707635" y="894141"/>
                  <a:pt x="707635" y="891398"/>
                </a:cubicBezTo>
                <a:lnTo>
                  <a:pt x="707635" y="789916"/>
                </a:lnTo>
                <a:cubicBezTo>
                  <a:pt x="707635" y="770716"/>
                  <a:pt x="724090" y="757003"/>
                  <a:pt x="740547" y="757003"/>
                </a:cubicBezTo>
                <a:lnTo>
                  <a:pt x="839287" y="757003"/>
                </a:lnTo>
                <a:cubicBezTo>
                  <a:pt x="844773" y="757003"/>
                  <a:pt x="850258" y="757003"/>
                  <a:pt x="853001" y="754260"/>
                </a:cubicBezTo>
                <a:lnTo>
                  <a:pt x="704892" y="905112"/>
                </a:lnTo>
                <a:close/>
                <a:moveTo>
                  <a:pt x="874943" y="279762"/>
                </a:moveTo>
                <a:lnTo>
                  <a:pt x="241364" y="279762"/>
                </a:lnTo>
                <a:cubicBezTo>
                  <a:pt x="233135" y="279762"/>
                  <a:pt x="227650" y="285248"/>
                  <a:pt x="227650" y="293475"/>
                </a:cubicBezTo>
                <a:cubicBezTo>
                  <a:pt x="227650" y="301704"/>
                  <a:pt x="233135" y="307189"/>
                  <a:pt x="241364" y="307189"/>
                </a:cubicBezTo>
                <a:lnTo>
                  <a:pt x="874943" y="307189"/>
                </a:lnTo>
                <a:lnTo>
                  <a:pt x="874943" y="691176"/>
                </a:lnTo>
                <a:cubicBezTo>
                  <a:pt x="874943" y="710376"/>
                  <a:pt x="858487" y="724089"/>
                  <a:pt x="842030" y="724089"/>
                </a:cubicBezTo>
                <a:lnTo>
                  <a:pt x="743290" y="724089"/>
                </a:lnTo>
                <a:cubicBezTo>
                  <a:pt x="707635" y="724089"/>
                  <a:pt x="680207" y="751517"/>
                  <a:pt x="680207" y="787173"/>
                </a:cubicBezTo>
                <a:lnTo>
                  <a:pt x="680207" y="885912"/>
                </a:lnTo>
                <a:cubicBezTo>
                  <a:pt x="680207" y="905112"/>
                  <a:pt x="663750" y="918825"/>
                  <a:pt x="647293" y="918825"/>
                </a:cubicBezTo>
                <a:lnTo>
                  <a:pt x="71312" y="918825"/>
                </a:lnTo>
                <a:cubicBezTo>
                  <a:pt x="46627" y="918825"/>
                  <a:pt x="27428" y="899626"/>
                  <a:pt x="27428" y="874941"/>
                </a:cubicBezTo>
                <a:lnTo>
                  <a:pt x="27428" y="304447"/>
                </a:lnTo>
                <a:lnTo>
                  <a:pt x="189251" y="304447"/>
                </a:lnTo>
                <a:cubicBezTo>
                  <a:pt x="197480" y="304447"/>
                  <a:pt x="202965" y="298961"/>
                  <a:pt x="202965" y="290733"/>
                </a:cubicBezTo>
                <a:cubicBezTo>
                  <a:pt x="202965" y="282505"/>
                  <a:pt x="197480" y="277019"/>
                  <a:pt x="189251" y="277019"/>
                </a:cubicBezTo>
                <a:lnTo>
                  <a:pt x="27428" y="277019"/>
                </a:lnTo>
                <a:lnTo>
                  <a:pt x="27428" y="139881"/>
                </a:lnTo>
                <a:cubicBezTo>
                  <a:pt x="27428" y="115196"/>
                  <a:pt x="46627" y="95997"/>
                  <a:pt x="71312" y="95997"/>
                </a:cubicBezTo>
                <a:lnTo>
                  <a:pt x="134395" y="95997"/>
                </a:lnTo>
                <a:lnTo>
                  <a:pt x="134395" y="139881"/>
                </a:lnTo>
                <a:cubicBezTo>
                  <a:pt x="134395" y="164566"/>
                  <a:pt x="153595" y="183765"/>
                  <a:pt x="178280" y="183765"/>
                </a:cubicBezTo>
                <a:cubicBezTo>
                  <a:pt x="186509" y="183765"/>
                  <a:pt x="191994" y="178280"/>
                  <a:pt x="191994" y="170051"/>
                </a:cubicBezTo>
                <a:cubicBezTo>
                  <a:pt x="191994" y="161823"/>
                  <a:pt x="186509" y="156337"/>
                  <a:pt x="178280" y="156337"/>
                </a:cubicBezTo>
                <a:cubicBezTo>
                  <a:pt x="170052" y="156337"/>
                  <a:pt x="161823" y="148109"/>
                  <a:pt x="161823" y="139881"/>
                </a:cubicBezTo>
                <a:lnTo>
                  <a:pt x="161823" y="95997"/>
                </a:lnTo>
                <a:lnTo>
                  <a:pt x="671978" y="95997"/>
                </a:lnTo>
                <a:lnTo>
                  <a:pt x="671978" y="139881"/>
                </a:lnTo>
                <a:cubicBezTo>
                  <a:pt x="671978" y="164566"/>
                  <a:pt x="691178" y="183765"/>
                  <a:pt x="715862" y="183765"/>
                </a:cubicBezTo>
                <a:cubicBezTo>
                  <a:pt x="724090" y="183765"/>
                  <a:pt x="729576" y="178280"/>
                  <a:pt x="729576" y="170051"/>
                </a:cubicBezTo>
                <a:cubicBezTo>
                  <a:pt x="729576" y="161823"/>
                  <a:pt x="724090" y="156337"/>
                  <a:pt x="715862" y="156337"/>
                </a:cubicBezTo>
                <a:cubicBezTo>
                  <a:pt x="707635" y="156337"/>
                  <a:pt x="699406" y="148109"/>
                  <a:pt x="699406" y="139881"/>
                </a:cubicBezTo>
                <a:lnTo>
                  <a:pt x="699406" y="95997"/>
                </a:lnTo>
                <a:lnTo>
                  <a:pt x="831059" y="95997"/>
                </a:lnTo>
                <a:cubicBezTo>
                  <a:pt x="855744" y="95997"/>
                  <a:pt x="874943" y="115196"/>
                  <a:pt x="874943" y="139881"/>
                </a:cubicBezTo>
                <a:lnTo>
                  <a:pt x="874943" y="279762"/>
                </a:lnTo>
                <a:close/>
                <a:moveTo>
                  <a:pt x="181023" y="551295"/>
                </a:moveTo>
                <a:lnTo>
                  <a:pt x="109711" y="551295"/>
                </a:lnTo>
                <a:cubicBezTo>
                  <a:pt x="93254" y="551295"/>
                  <a:pt x="79540" y="565009"/>
                  <a:pt x="79540" y="581466"/>
                </a:cubicBezTo>
                <a:lnTo>
                  <a:pt x="79540" y="652778"/>
                </a:lnTo>
                <a:cubicBezTo>
                  <a:pt x="79540" y="669234"/>
                  <a:pt x="93254" y="682948"/>
                  <a:pt x="109711" y="682948"/>
                </a:cubicBezTo>
                <a:lnTo>
                  <a:pt x="181023" y="682948"/>
                </a:lnTo>
                <a:cubicBezTo>
                  <a:pt x="197480" y="682948"/>
                  <a:pt x="211193" y="669234"/>
                  <a:pt x="211193" y="652778"/>
                </a:cubicBezTo>
                <a:lnTo>
                  <a:pt x="211193" y="581466"/>
                </a:lnTo>
                <a:cubicBezTo>
                  <a:pt x="208450" y="565009"/>
                  <a:pt x="197480" y="551295"/>
                  <a:pt x="181023" y="551295"/>
                </a:cubicBezTo>
                <a:close/>
                <a:moveTo>
                  <a:pt x="181023" y="650035"/>
                </a:moveTo>
                <a:lnTo>
                  <a:pt x="112454" y="650035"/>
                </a:lnTo>
                <a:lnTo>
                  <a:pt x="112454" y="581466"/>
                </a:lnTo>
                <a:lnTo>
                  <a:pt x="181023" y="581466"/>
                </a:lnTo>
                <a:lnTo>
                  <a:pt x="181023" y="650035"/>
                </a:lnTo>
                <a:close/>
                <a:moveTo>
                  <a:pt x="312675" y="496440"/>
                </a:moveTo>
                <a:lnTo>
                  <a:pt x="383987" y="496440"/>
                </a:lnTo>
                <a:cubicBezTo>
                  <a:pt x="400444" y="496440"/>
                  <a:pt x="414158" y="482726"/>
                  <a:pt x="414158" y="466270"/>
                </a:cubicBezTo>
                <a:lnTo>
                  <a:pt x="414158" y="394958"/>
                </a:lnTo>
                <a:cubicBezTo>
                  <a:pt x="414158" y="378501"/>
                  <a:pt x="400444" y="364787"/>
                  <a:pt x="383987" y="364787"/>
                </a:cubicBezTo>
                <a:lnTo>
                  <a:pt x="312675" y="364787"/>
                </a:lnTo>
                <a:cubicBezTo>
                  <a:pt x="296219" y="364787"/>
                  <a:pt x="282506" y="378501"/>
                  <a:pt x="282506" y="394958"/>
                </a:cubicBezTo>
                <a:lnTo>
                  <a:pt x="282506" y="466270"/>
                </a:lnTo>
                <a:cubicBezTo>
                  <a:pt x="282506" y="482726"/>
                  <a:pt x="296219" y="496440"/>
                  <a:pt x="312675" y="496440"/>
                </a:cubicBezTo>
                <a:close/>
                <a:moveTo>
                  <a:pt x="312675" y="397701"/>
                </a:moveTo>
                <a:lnTo>
                  <a:pt x="381245" y="397701"/>
                </a:lnTo>
                <a:lnTo>
                  <a:pt x="381245" y="466270"/>
                </a:lnTo>
                <a:lnTo>
                  <a:pt x="312675" y="466270"/>
                </a:lnTo>
                <a:lnTo>
                  <a:pt x="312675" y="397701"/>
                </a:lnTo>
                <a:close/>
                <a:moveTo>
                  <a:pt x="512898" y="833800"/>
                </a:moveTo>
                <a:cubicBezTo>
                  <a:pt x="512898" y="825572"/>
                  <a:pt x="504669" y="820086"/>
                  <a:pt x="499184" y="820086"/>
                </a:cubicBezTo>
                <a:cubicBezTo>
                  <a:pt x="490955" y="820086"/>
                  <a:pt x="485470" y="825572"/>
                  <a:pt x="485470" y="833800"/>
                </a:cubicBezTo>
                <a:cubicBezTo>
                  <a:pt x="485470" y="850256"/>
                  <a:pt x="499184" y="863970"/>
                  <a:pt x="515641" y="863970"/>
                </a:cubicBezTo>
                <a:lnTo>
                  <a:pt x="586952" y="863970"/>
                </a:lnTo>
                <a:cubicBezTo>
                  <a:pt x="603409" y="863970"/>
                  <a:pt x="617123" y="850256"/>
                  <a:pt x="617123" y="833800"/>
                </a:cubicBezTo>
                <a:lnTo>
                  <a:pt x="617123" y="762488"/>
                </a:lnTo>
                <a:cubicBezTo>
                  <a:pt x="617123" y="746031"/>
                  <a:pt x="603409" y="732317"/>
                  <a:pt x="586952" y="732317"/>
                </a:cubicBezTo>
                <a:lnTo>
                  <a:pt x="515641" y="732317"/>
                </a:lnTo>
                <a:cubicBezTo>
                  <a:pt x="499184" y="732317"/>
                  <a:pt x="485470" y="746031"/>
                  <a:pt x="485470" y="762488"/>
                </a:cubicBezTo>
                <a:lnTo>
                  <a:pt x="485470" y="781687"/>
                </a:lnTo>
                <a:cubicBezTo>
                  <a:pt x="485470" y="789916"/>
                  <a:pt x="490955" y="795401"/>
                  <a:pt x="499184" y="795401"/>
                </a:cubicBezTo>
                <a:cubicBezTo>
                  <a:pt x="507412" y="795401"/>
                  <a:pt x="512898" y="789916"/>
                  <a:pt x="512898" y="781687"/>
                </a:cubicBezTo>
                <a:lnTo>
                  <a:pt x="512898" y="762488"/>
                </a:lnTo>
                <a:lnTo>
                  <a:pt x="581467" y="762488"/>
                </a:lnTo>
                <a:lnTo>
                  <a:pt x="581467" y="831057"/>
                </a:lnTo>
                <a:lnTo>
                  <a:pt x="512898" y="831057"/>
                </a:lnTo>
                <a:close/>
                <a:moveTo>
                  <a:pt x="312675" y="680205"/>
                </a:moveTo>
                <a:lnTo>
                  <a:pt x="383987" y="680205"/>
                </a:lnTo>
                <a:cubicBezTo>
                  <a:pt x="400444" y="680205"/>
                  <a:pt x="414158" y="666491"/>
                  <a:pt x="414158" y="650035"/>
                </a:cubicBezTo>
                <a:lnTo>
                  <a:pt x="414158" y="578723"/>
                </a:lnTo>
                <a:cubicBezTo>
                  <a:pt x="414158" y="562266"/>
                  <a:pt x="400444" y="548552"/>
                  <a:pt x="383987" y="548552"/>
                </a:cubicBezTo>
                <a:lnTo>
                  <a:pt x="312675" y="548552"/>
                </a:lnTo>
                <a:cubicBezTo>
                  <a:pt x="296219" y="548552"/>
                  <a:pt x="282506" y="562266"/>
                  <a:pt x="282506" y="578723"/>
                </a:cubicBezTo>
                <a:lnTo>
                  <a:pt x="282506" y="650035"/>
                </a:lnTo>
                <a:cubicBezTo>
                  <a:pt x="282506" y="666491"/>
                  <a:pt x="296219" y="680205"/>
                  <a:pt x="312675" y="680205"/>
                </a:cubicBezTo>
                <a:close/>
                <a:moveTo>
                  <a:pt x="312675" y="581466"/>
                </a:moveTo>
                <a:lnTo>
                  <a:pt x="381245" y="581466"/>
                </a:lnTo>
                <a:lnTo>
                  <a:pt x="381245" y="650035"/>
                </a:lnTo>
                <a:lnTo>
                  <a:pt x="312675" y="650035"/>
                </a:lnTo>
                <a:lnTo>
                  <a:pt x="312675" y="581466"/>
                </a:lnTo>
                <a:close/>
                <a:moveTo>
                  <a:pt x="312675" y="863970"/>
                </a:moveTo>
                <a:lnTo>
                  <a:pt x="383987" y="863970"/>
                </a:lnTo>
                <a:cubicBezTo>
                  <a:pt x="400444" y="863970"/>
                  <a:pt x="414158" y="850256"/>
                  <a:pt x="414158" y="833800"/>
                </a:cubicBezTo>
                <a:lnTo>
                  <a:pt x="414158" y="762488"/>
                </a:lnTo>
                <a:cubicBezTo>
                  <a:pt x="414158" y="746031"/>
                  <a:pt x="400444" y="732317"/>
                  <a:pt x="383987" y="732317"/>
                </a:cubicBezTo>
                <a:lnTo>
                  <a:pt x="312675" y="732317"/>
                </a:lnTo>
                <a:cubicBezTo>
                  <a:pt x="296219" y="732317"/>
                  <a:pt x="282506" y="746031"/>
                  <a:pt x="282506" y="762488"/>
                </a:cubicBezTo>
                <a:lnTo>
                  <a:pt x="282506" y="833800"/>
                </a:lnTo>
                <a:cubicBezTo>
                  <a:pt x="282506" y="850256"/>
                  <a:pt x="296219" y="863970"/>
                  <a:pt x="312675" y="863970"/>
                </a:cubicBezTo>
                <a:close/>
                <a:moveTo>
                  <a:pt x="312675" y="765231"/>
                </a:moveTo>
                <a:lnTo>
                  <a:pt x="381245" y="765231"/>
                </a:lnTo>
                <a:lnTo>
                  <a:pt x="381245" y="833800"/>
                </a:lnTo>
                <a:lnTo>
                  <a:pt x="312675" y="833800"/>
                </a:lnTo>
                <a:lnTo>
                  <a:pt x="312675" y="765231"/>
                </a:lnTo>
                <a:close/>
              </a:path>
            </a:pathLst>
          </a:custGeom>
          <a:solidFill>
            <a:schemeClr val="bg1"/>
          </a:solidFill>
          <a:ln w="27426" cap="flat">
            <a:noFill/>
            <a:prstDash val="solid"/>
            <a:miter/>
          </a:ln>
        </p:spPr>
        <p:txBody>
          <a:bodyPr rtlCol="0" anchor="ctr"/>
          <a:lstStyle/>
          <a:p>
            <a:endParaRPr lang="en-US"/>
          </a:p>
        </p:txBody>
      </p:sp>
      <p:grpSp>
        <p:nvGrpSpPr>
          <p:cNvPr id="238" name="Group 237">
            <a:extLst>
              <a:ext uri="{FF2B5EF4-FFF2-40B4-BE49-F238E27FC236}">
                <a16:creationId xmlns:a16="http://schemas.microsoft.com/office/drawing/2014/main" id="{1F6835F2-5905-DF2C-3467-8E326E87A198}"/>
              </a:ext>
            </a:extLst>
          </p:cNvPr>
          <p:cNvGrpSpPr/>
          <p:nvPr/>
        </p:nvGrpSpPr>
        <p:grpSpPr>
          <a:xfrm>
            <a:off x="553762" y="6395308"/>
            <a:ext cx="290188" cy="290138"/>
            <a:chOff x="3258209" y="1217582"/>
            <a:chExt cx="4712093" cy="4711281"/>
          </a:xfrm>
          <a:solidFill>
            <a:schemeClr val="bg1"/>
          </a:solidFill>
        </p:grpSpPr>
        <p:sp>
          <p:nvSpPr>
            <p:cNvPr id="239" name="Freeform 238">
              <a:extLst>
                <a:ext uri="{FF2B5EF4-FFF2-40B4-BE49-F238E27FC236}">
                  <a16:creationId xmlns:a16="http://schemas.microsoft.com/office/drawing/2014/main" id="{40571E89-DF9D-F5D1-62CE-7666993A7B9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1" name="Freeform 240">
              <a:extLst>
                <a:ext uri="{FF2B5EF4-FFF2-40B4-BE49-F238E27FC236}">
                  <a16:creationId xmlns:a16="http://schemas.microsoft.com/office/drawing/2014/main" id="{89FAC065-34E8-B82C-300F-F932C88F33A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2" name="Freeform 241">
              <a:extLst>
                <a:ext uri="{FF2B5EF4-FFF2-40B4-BE49-F238E27FC236}">
                  <a16:creationId xmlns:a16="http://schemas.microsoft.com/office/drawing/2014/main" id="{38B50964-D61C-0B33-198B-7F9B91C52AD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3" name="Freeform 242">
              <a:extLst>
                <a:ext uri="{FF2B5EF4-FFF2-40B4-BE49-F238E27FC236}">
                  <a16:creationId xmlns:a16="http://schemas.microsoft.com/office/drawing/2014/main" id="{889FCF00-E04F-53C7-1E2E-7FB97FF828F1}"/>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4" name="Freeform 243">
              <a:extLst>
                <a:ext uri="{FF2B5EF4-FFF2-40B4-BE49-F238E27FC236}">
                  <a16:creationId xmlns:a16="http://schemas.microsoft.com/office/drawing/2014/main" id="{BDED33F3-FAD4-BB4C-5B20-D1C9A1FEFEA6}"/>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5" name="Freeform 244">
              <a:extLst>
                <a:ext uri="{FF2B5EF4-FFF2-40B4-BE49-F238E27FC236}">
                  <a16:creationId xmlns:a16="http://schemas.microsoft.com/office/drawing/2014/main" id="{62EF3E45-C69F-0250-8BCB-4BBF4C803821}"/>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6" name="Freeform 245">
              <a:extLst>
                <a:ext uri="{FF2B5EF4-FFF2-40B4-BE49-F238E27FC236}">
                  <a16:creationId xmlns:a16="http://schemas.microsoft.com/office/drawing/2014/main" id="{993FA88B-9A89-4F61-5E05-66043657C1D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7" name="Freeform 246">
              <a:extLst>
                <a:ext uri="{FF2B5EF4-FFF2-40B4-BE49-F238E27FC236}">
                  <a16:creationId xmlns:a16="http://schemas.microsoft.com/office/drawing/2014/main" id="{A98B80C2-7CC1-6BB4-4DBE-35755001514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8" name="Freeform 247">
              <a:extLst>
                <a:ext uri="{FF2B5EF4-FFF2-40B4-BE49-F238E27FC236}">
                  <a16:creationId xmlns:a16="http://schemas.microsoft.com/office/drawing/2014/main" id="{D90C84C8-E5DB-37DF-148E-4C650021493F}"/>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9" name="Freeform 248">
              <a:extLst>
                <a:ext uri="{FF2B5EF4-FFF2-40B4-BE49-F238E27FC236}">
                  <a16:creationId xmlns:a16="http://schemas.microsoft.com/office/drawing/2014/main" id="{EEE138B1-5064-FDE8-7D06-6CBE0C4417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0" name="Freeform 249">
              <a:extLst>
                <a:ext uri="{FF2B5EF4-FFF2-40B4-BE49-F238E27FC236}">
                  <a16:creationId xmlns:a16="http://schemas.microsoft.com/office/drawing/2014/main" id="{08430508-21FC-9BB1-BE1B-20E4AB52677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1" name="Freeform 250">
              <a:extLst>
                <a:ext uri="{FF2B5EF4-FFF2-40B4-BE49-F238E27FC236}">
                  <a16:creationId xmlns:a16="http://schemas.microsoft.com/office/drawing/2014/main" id="{79FD0D5E-53CA-6718-502F-01F3FECD1A2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2" name="Freeform 251">
              <a:extLst>
                <a:ext uri="{FF2B5EF4-FFF2-40B4-BE49-F238E27FC236}">
                  <a16:creationId xmlns:a16="http://schemas.microsoft.com/office/drawing/2014/main" id="{A10A4C0E-B81D-3867-7528-5956286D5C2A}"/>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3" name="Freeform 252">
              <a:extLst>
                <a:ext uri="{FF2B5EF4-FFF2-40B4-BE49-F238E27FC236}">
                  <a16:creationId xmlns:a16="http://schemas.microsoft.com/office/drawing/2014/main" id="{CE827B18-2387-8B24-BB7A-7F1E5BA33FD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57" name="Graphic 2">
            <a:extLst>
              <a:ext uri="{FF2B5EF4-FFF2-40B4-BE49-F238E27FC236}">
                <a16:creationId xmlns:a16="http://schemas.microsoft.com/office/drawing/2014/main" id="{DC1268F0-1C63-4801-703E-ADA1E6E26D86}"/>
              </a:ext>
            </a:extLst>
          </p:cNvPr>
          <p:cNvGrpSpPr/>
          <p:nvPr/>
        </p:nvGrpSpPr>
        <p:grpSpPr>
          <a:xfrm>
            <a:off x="501903" y="7113263"/>
            <a:ext cx="295500" cy="295209"/>
            <a:chOff x="10376768" y="2334932"/>
            <a:chExt cx="920484" cy="919580"/>
          </a:xfrm>
          <a:solidFill>
            <a:schemeClr val="bg1"/>
          </a:solidFill>
        </p:grpSpPr>
        <p:sp>
          <p:nvSpPr>
            <p:cNvPr id="258" name="Freeform 257">
              <a:extLst>
                <a:ext uri="{FF2B5EF4-FFF2-40B4-BE49-F238E27FC236}">
                  <a16:creationId xmlns:a16="http://schemas.microsoft.com/office/drawing/2014/main" id="{3CB48F83-3D03-EAD7-1954-43DD96E2E1B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9" name="Freeform 258">
              <a:extLst>
                <a:ext uri="{FF2B5EF4-FFF2-40B4-BE49-F238E27FC236}">
                  <a16:creationId xmlns:a16="http://schemas.microsoft.com/office/drawing/2014/main" id="{F8F37DD6-12B5-1776-96E2-E5DC200E1E5D}"/>
                </a:ext>
              </a:extLst>
            </p:cNvPr>
            <p:cNvSpPr/>
            <p:nvPr/>
          </p:nvSpPr>
          <p:spPr>
            <a:xfrm>
              <a:off x="10376768" y="2334932"/>
              <a:ext cx="920484" cy="919580"/>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62" name="Graphic 3">
            <a:extLst>
              <a:ext uri="{FF2B5EF4-FFF2-40B4-BE49-F238E27FC236}">
                <a16:creationId xmlns:a16="http://schemas.microsoft.com/office/drawing/2014/main" id="{28EDF0CC-96CF-5AA3-F1B1-B6E4B1B66D0E}"/>
              </a:ext>
            </a:extLst>
          </p:cNvPr>
          <p:cNvGrpSpPr/>
          <p:nvPr/>
        </p:nvGrpSpPr>
        <p:grpSpPr>
          <a:xfrm>
            <a:off x="476589" y="8135540"/>
            <a:ext cx="337915" cy="337580"/>
            <a:chOff x="10436851" y="3696286"/>
            <a:chExt cx="1037794" cy="1036764"/>
          </a:xfrm>
          <a:solidFill>
            <a:schemeClr val="bg1"/>
          </a:solidFill>
        </p:grpSpPr>
        <p:sp>
          <p:nvSpPr>
            <p:cNvPr id="263" name="Freeform 262">
              <a:extLst>
                <a:ext uri="{FF2B5EF4-FFF2-40B4-BE49-F238E27FC236}">
                  <a16:creationId xmlns:a16="http://schemas.microsoft.com/office/drawing/2014/main" id="{D15AA0F4-47C1-6082-E821-D29032F18DA2}"/>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74A051BF-C20A-CD4D-1E4D-3C140109B863}"/>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a:p>
          </p:txBody>
        </p:sp>
      </p:grpSp>
      <p:pic>
        <p:nvPicPr>
          <p:cNvPr id="2" name="Picture 1" descr="A building with trees in the background&#10;&#10;Description automatically generated">
            <a:extLst>
              <a:ext uri="{FF2B5EF4-FFF2-40B4-BE49-F238E27FC236}">
                <a16:creationId xmlns:a16="http://schemas.microsoft.com/office/drawing/2014/main" id="{2BCBE9B4-A38A-B895-3A57-E5F06C3F1138}"/>
              </a:ext>
            </a:extLst>
          </p:cNvPr>
          <p:cNvPicPr>
            <a:picLocks noChangeAspect="1"/>
          </p:cNvPicPr>
          <p:nvPr/>
        </p:nvPicPr>
        <p:blipFill rotWithShape="1">
          <a:blip r:embed="rId2">
            <a:alphaModFix amt="70000"/>
          </a:blip>
          <a:srcRect l="-193" t="13947" r="193" b="-13947"/>
          <a:stretch/>
        </p:blipFill>
        <p:spPr>
          <a:xfrm>
            <a:off x="9120" y="3146"/>
            <a:ext cx="7523591" cy="3864681"/>
          </a:xfrm>
          <a:prstGeom prst="rect">
            <a:avLst/>
          </a:prstGeom>
        </p:spPr>
      </p:pic>
    </p:spTree>
    <p:extLst>
      <p:ext uri="{BB962C8B-B14F-4D97-AF65-F5344CB8AC3E}">
        <p14:creationId xmlns:p14="http://schemas.microsoft.com/office/powerpoint/2010/main" val="54897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423D2EC6-2A56-1F4C-6506-B2ADB46BBB36}"/>
              </a:ext>
            </a:extLst>
          </p:cNvPr>
          <p:cNvSpPr/>
          <p:nvPr/>
        </p:nvSpPr>
        <p:spPr>
          <a:xfrm>
            <a:off x="0" y="-1"/>
            <a:ext cx="647052" cy="10691813"/>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6" name="TextBox 145">
            <a:extLst>
              <a:ext uri="{FF2B5EF4-FFF2-40B4-BE49-F238E27FC236}">
                <a16:creationId xmlns:a16="http://schemas.microsoft.com/office/drawing/2014/main" id="{D8A06F4E-331B-BD31-F418-1854BEBB67E7}"/>
              </a:ext>
            </a:extLst>
          </p:cNvPr>
          <p:cNvSpPr txBox="1"/>
          <p:nvPr/>
        </p:nvSpPr>
        <p:spPr>
          <a:xfrm>
            <a:off x="1071975" y="1804334"/>
            <a:ext cx="6036662" cy="2908489"/>
          </a:xfrm>
          <a:prstGeom prst="rect">
            <a:avLst/>
          </a:prstGeom>
          <a:noFill/>
        </p:spPr>
        <p:txBody>
          <a:bodyPr wrap="square">
            <a:spAutoFit/>
          </a:bodyPr>
          <a:lstStyle/>
          <a:p>
            <a:pPr algn="just"/>
            <a:r>
              <a:rPr lang="en-IE" sz="1400" b="1" dirty="0">
                <a:solidFill>
                  <a:srgbClr val="056C6D"/>
                </a:solidFill>
                <a:effectLst/>
                <a:latin typeface="Calibri" panose="020F0502020204030204" pitchFamily="34" charset="0"/>
                <a:cs typeface="Calibri" panose="020F0502020204030204" pitchFamily="34" charset="0"/>
              </a:rPr>
              <a:t>DESCRIPTION OF POST</a:t>
            </a:r>
          </a:p>
          <a:p>
            <a:r>
              <a:rPr lang="en-US" sz="1200" dirty="0">
                <a:effectLst/>
                <a:latin typeface="Calibri" panose="020F0502020204030204" pitchFamily="34" charset="0"/>
                <a:ea typeface="Times New Roman" panose="02020603050405020304" pitchFamily="18" charset="0"/>
              </a:rPr>
              <a:t>The BIA Project Coordinator will be an integral member of our team and will have specific responsibility for managing and handling key projects. The Project Coordinator will be supported by the Project Manager and will assist in managing project life cycles from start to finish. The successful candidate will continually strive to improve and grow the BIA relationships and partners pool with the ambition to transfer knowledge and learning to BIA members, tenants, and the food community. </a:t>
            </a:r>
            <a:endParaRPr lang="en-IE" sz="1400" dirty="0">
              <a:effectLst/>
              <a:latin typeface="Times New Roman" panose="02020603050405020304" pitchFamily="18" charset="0"/>
              <a:ea typeface="Times New Roman" panose="02020603050405020304" pitchFamily="18" charset="0"/>
            </a:endParaRPr>
          </a:p>
          <a:p>
            <a:pPr>
              <a:buClr>
                <a:srgbClr val="85A56E"/>
              </a:buClr>
            </a:pPr>
            <a:r>
              <a:rPr lang="en-US" sz="1200" dirty="0">
                <a:effectLst/>
              </a:rPr>
              <a:t> </a:t>
            </a:r>
            <a:endParaRPr lang="en-US" sz="1200" dirty="0"/>
          </a:p>
          <a:p>
            <a:pPr>
              <a:buClr>
                <a:srgbClr val="85A56E"/>
              </a:buClr>
            </a:pPr>
            <a:endParaRPr lang="en-US" sz="1100" dirty="0"/>
          </a:p>
          <a:p>
            <a:r>
              <a:rPr lang="en-IE" sz="1400" b="1" dirty="0">
                <a:solidFill>
                  <a:srgbClr val="056C6D"/>
                </a:solidFill>
                <a:effectLst/>
                <a:latin typeface="Calibri" panose="020F0502020204030204" pitchFamily="34" charset="0"/>
                <a:cs typeface="Calibri" panose="020F0502020204030204" pitchFamily="34" charset="0"/>
              </a:rPr>
              <a:t>ESSENTIAL QUALIFICATIONS/SKILLS - CANDIDATES MUST HAVE </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Passion for food</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Relevant bachelor’s degree or equivalent </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2 years relevant experience </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Strong communication and relationship building skills </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A detail orientated nature </a:t>
            </a:r>
          </a:p>
        </p:txBody>
      </p:sp>
      <p:grpSp>
        <p:nvGrpSpPr>
          <p:cNvPr id="2" name="Group 1">
            <a:extLst>
              <a:ext uri="{FF2B5EF4-FFF2-40B4-BE49-F238E27FC236}">
                <a16:creationId xmlns:a16="http://schemas.microsoft.com/office/drawing/2014/main" id="{801A88F6-82E3-BFC8-62F6-3A641FF8E378}"/>
              </a:ext>
            </a:extLst>
          </p:cNvPr>
          <p:cNvGrpSpPr/>
          <p:nvPr/>
        </p:nvGrpSpPr>
        <p:grpSpPr>
          <a:xfrm>
            <a:off x="365566" y="1804334"/>
            <a:ext cx="640736" cy="472992"/>
            <a:chOff x="302734" y="6040461"/>
            <a:chExt cx="640736" cy="472992"/>
          </a:xfrm>
        </p:grpSpPr>
        <p:grpSp>
          <p:nvGrpSpPr>
            <p:cNvPr id="3" name="Graphic 4">
              <a:extLst>
                <a:ext uri="{FF2B5EF4-FFF2-40B4-BE49-F238E27FC236}">
                  <a16:creationId xmlns:a16="http://schemas.microsoft.com/office/drawing/2014/main" id="{26EC1475-CAF4-BCC3-37DD-8223AF00EAF1}"/>
                </a:ext>
              </a:extLst>
            </p:cNvPr>
            <p:cNvGrpSpPr/>
            <p:nvPr/>
          </p:nvGrpSpPr>
          <p:grpSpPr>
            <a:xfrm>
              <a:off x="882436" y="6243752"/>
              <a:ext cx="61034" cy="61088"/>
              <a:chOff x="996940" y="3931526"/>
              <a:chExt cx="61034" cy="61088"/>
            </a:xfrm>
          </p:grpSpPr>
          <p:sp>
            <p:nvSpPr>
              <p:cNvPr id="7" name="Freeform 6">
                <a:extLst>
                  <a:ext uri="{FF2B5EF4-FFF2-40B4-BE49-F238E27FC236}">
                    <a16:creationId xmlns:a16="http://schemas.microsoft.com/office/drawing/2014/main" id="{6C63C9E4-91D5-F4BF-06BB-912B4E0DDD8D}"/>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E473E0FB-5816-C8CD-B9E4-D253B54B84B3}"/>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 name="Freeform 3">
              <a:extLst>
                <a:ext uri="{FF2B5EF4-FFF2-40B4-BE49-F238E27FC236}">
                  <a16:creationId xmlns:a16="http://schemas.microsoft.com/office/drawing/2014/main" id="{0E0D18CB-93BA-D588-3043-B407C369DCB7}"/>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E82F5C86-A0B6-2ABB-9FE8-873D69008D6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1037DE6F-80FF-BB72-874B-BC569A79E5B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EB8E4BD3-28DE-36B9-9F4A-2F95D85557E9}"/>
              </a:ext>
            </a:extLst>
          </p:cNvPr>
          <p:cNvGrpSpPr/>
          <p:nvPr/>
        </p:nvGrpSpPr>
        <p:grpSpPr>
          <a:xfrm>
            <a:off x="341379" y="869009"/>
            <a:ext cx="640736" cy="472992"/>
            <a:chOff x="302734" y="6040461"/>
            <a:chExt cx="640736" cy="472992"/>
          </a:xfrm>
        </p:grpSpPr>
        <p:grpSp>
          <p:nvGrpSpPr>
            <p:cNvPr id="11" name="Graphic 4">
              <a:extLst>
                <a:ext uri="{FF2B5EF4-FFF2-40B4-BE49-F238E27FC236}">
                  <a16:creationId xmlns:a16="http://schemas.microsoft.com/office/drawing/2014/main" id="{ABBF274D-773D-3945-5FCE-529717C8885D}"/>
                </a:ext>
              </a:extLst>
            </p:cNvPr>
            <p:cNvGrpSpPr/>
            <p:nvPr/>
          </p:nvGrpSpPr>
          <p:grpSpPr>
            <a:xfrm>
              <a:off x="882436" y="6243752"/>
              <a:ext cx="61034" cy="61088"/>
              <a:chOff x="996940" y="3931526"/>
              <a:chExt cx="61034" cy="61088"/>
            </a:xfrm>
          </p:grpSpPr>
          <p:sp>
            <p:nvSpPr>
              <p:cNvPr id="15" name="Freeform 14">
                <a:extLst>
                  <a:ext uri="{FF2B5EF4-FFF2-40B4-BE49-F238E27FC236}">
                    <a16:creationId xmlns:a16="http://schemas.microsoft.com/office/drawing/2014/main" id="{67C2EE6D-A2C4-7E66-E4DC-785C8F7F6941}"/>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F0063851-0E2B-B2E8-7DE2-AACAD535D3DA}"/>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2" name="Freeform 11">
              <a:extLst>
                <a:ext uri="{FF2B5EF4-FFF2-40B4-BE49-F238E27FC236}">
                  <a16:creationId xmlns:a16="http://schemas.microsoft.com/office/drawing/2014/main" id="{8961B5B3-E811-976F-094B-09D50ED239BA}"/>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66A9A0FF-3F9E-C9E4-7F91-A6A54AB9753F}"/>
                </a:ext>
              </a:extLst>
            </p:cNvPr>
            <p:cNvSpPr/>
            <p:nvPr/>
          </p:nvSpPr>
          <p:spPr>
            <a:xfrm>
              <a:off x="307497"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93C4C755-3C97-8985-A304-61495D03EE0F}"/>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441906AE-3E66-B981-7E5F-10DAB8295140}"/>
              </a:ext>
            </a:extLst>
          </p:cNvPr>
          <p:cNvGrpSpPr/>
          <p:nvPr/>
        </p:nvGrpSpPr>
        <p:grpSpPr>
          <a:xfrm>
            <a:off x="239994" y="4751365"/>
            <a:ext cx="635362" cy="472992"/>
            <a:chOff x="302734" y="6040461"/>
            <a:chExt cx="640736" cy="472992"/>
          </a:xfrm>
        </p:grpSpPr>
        <p:grpSp>
          <p:nvGrpSpPr>
            <p:cNvPr id="18" name="Graphic 4">
              <a:extLst>
                <a:ext uri="{FF2B5EF4-FFF2-40B4-BE49-F238E27FC236}">
                  <a16:creationId xmlns:a16="http://schemas.microsoft.com/office/drawing/2014/main" id="{D1E00646-5257-9C5D-E62E-20C43067A461}"/>
                </a:ext>
              </a:extLst>
            </p:cNvPr>
            <p:cNvGrpSpPr/>
            <p:nvPr/>
          </p:nvGrpSpPr>
          <p:grpSpPr>
            <a:xfrm>
              <a:off x="882436" y="6243752"/>
              <a:ext cx="61034" cy="61088"/>
              <a:chOff x="996940" y="3931526"/>
              <a:chExt cx="61034" cy="61088"/>
            </a:xfrm>
          </p:grpSpPr>
          <p:sp>
            <p:nvSpPr>
              <p:cNvPr id="25" name="Freeform 24">
                <a:extLst>
                  <a:ext uri="{FF2B5EF4-FFF2-40B4-BE49-F238E27FC236}">
                    <a16:creationId xmlns:a16="http://schemas.microsoft.com/office/drawing/2014/main" id="{0B68DEFC-8D49-45A4-88FD-27387E762AEA}"/>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0AA73C79-CFA2-96FC-AADF-DF5A79695427}"/>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BA796EFD-B204-757D-D512-837ED7A74186}"/>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BB036240-7519-5D29-D2E3-60C95DD8D3CE}"/>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1F26339F-864C-CC39-0BFA-08290E9149E5}"/>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E8D0563-BE02-7B0F-0E7B-822675DA1C8D}"/>
              </a:ext>
            </a:extLst>
          </p:cNvPr>
          <p:cNvGrpSpPr/>
          <p:nvPr/>
        </p:nvGrpSpPr>
        <p:grpSpPr>
          <a:xfrm>
            <a:off x="474599" y="1854783"/>
            <a:ext cx="284522" cy="314519"/>
            <a:chOff x="2811409" y="3683011"/>
            <a:chExt cx="858485" cy="948995"/>
          </a:xfrm>
          <a:solidFill>
            <a:schemeClr val="bg1"/>
          </a:solidFill>
        </p:grpSpPr>
        <p:sp>
          <p:nvSpPr>
            <p:cNvPr id="31" name="Freeform 30">
              <a:extLst>
                <a:ext uri="{FF2B5EF4-FFF2-40B4-BE49-F238E27FC236}">
                  <a16:creationId xmlns:a16="http://schemas.microsoft.com/office/drawing/2014/main" id="{903C191B-9038-CBE8-56F9-5E59AD2C2AC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1DFA27-B6C6-8D8C-8714-5814C5F430E0}"/>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02ABDB5-64BC-D0D1-0153-743F4E51901D}"/>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6B701D-071F-A5F0-05FA-D6B44A196F23}"/>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D693463-3E81-0E33-631B-0ABAE5B4E593}"/>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43DB0CE-F785-8028-E222-9C03DFDDE669}"/>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E37D5C4-0F5F-E62F-4C8E-CDE594631182}"/>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6403EFF-FB21-770E-3324-C05F4B2612CB}"/>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AFEB3D-08B1-722D-9444-2FB91C52E05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0813FF3-4162-6597-FCAD-2BBC94F7B141}"/>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67882AA-F40F-6C6D-D49B-C0EBA91445B3}"/>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0B506C1-5F72-DE0A-194B-8B073C84B227}"/>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F58F45F-AB0D-216F-9F4E-3C44873E45C2}"/>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9A20B7-351C-049D-2D79-2A9A05D1D74E}"/>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nvGrpSpPr>
          <p:cNvPr id="47" name="Graphic 3">
            <a:extLst>
              <a:ext uri="{FF2B5EF4-FFF2-40B4-BE49-F238E27FC236}">
                <a16:creationId xmlns:a16="http://schemas.microsoft.com/office/drawing/2014/main" id="{1C2B03BF-0CA6-DB74-4B8A-4E99D6CCE7DB}"/>
              </a:ext>
            </a:extLst>
          </p:cNvPr>
          <p:cNvGrpSpPr/>
          <p:nvPr/>
        </p:nvGrpSpPr>
        <p:grpSpPr>
          <a:xfrm>
            <a:off x="468174" y="947243"/>
            <a:ext cx="291728" cy="329198"/>
            <a:chOff x="4643578" y="432838"/>
            <a:chExt cx="1028134" cy="1160188"/>
          </a:xfrm>
          <a:solidFill>
            <a:schemeClr val="bg1"/>
          </a:solidFill>
        </p:grpSpPr>
        <p:sp>
          <p:nvSpPr>
            <p:cNvPr id="48" name="Freeform 47">
              <a:extLst>
                <a:ext uri="{FF2B5EF4-FFF2-40B4-BE49-F238E27FC236}">
                  <a16:creationId xmlns:a16="http://schemas.microsoft.com/office/drawing/2014/main" id="{1DC5FD54-FE93-78F5-B779-EF34183C44FF}"/>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id="{A20EED4E-C75D-BE98-EA36-16C615B5A91D}"/>
                </a:ext>
              </a:extLst>
            </p:cNvPr>
            <p:cNvGrpSpPr/>
            <p:nvPr/>
          </p:nvGrpSpPr>
          <p:grpSpPr>
            <a:xfrm>
              <a:off x="4643578" y="432838"/>
              <a:ext cx="1028134" cy="1160188"/>
              <a:chOff x="4643578" y="432838"/>
              <a:chExt cx="1028134" cy="1160188"/>
            </a:xfrm>
            <a:grpFill/>
          </p:grpSpPr>
          <p:sp>
            <p:nvSpPr>
              <p:cNvPr id="50" name="Freeform 49">
                <a:extLst>
                  <a:ext uri="{FF2B5EF4-FFF2-40B4-BE49-F238E27FC236}">
                    <a16:creationId xmlns:a16="http://schemas.microsoft.com/office/drawing/2014/main" id="{06BB803D-72D3-604F-7A9D-EA7B0198E3B3}"/>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73A3F7D-D782-FB37-BFFC-F63DEBC64209}"/>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pic>
        <p:nvPicPr>
          <p:cNvPr id="55" name="Graphic 54">
            <a:extLst>
              <a:ext uri="{FF2B5EF4-FFF2-40B4-BE49-F238E27FC236}">
                <a16:creationId xmlns:a16="http://schemas.microsoft.com/office/drawing/2014/main" id="{2B8F422A-BFC4-B3C8-CD95-AB50A47060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8264" y="4812998"/>
            <a:ext cx="329957" cy="332747"/>
          </a:xfrm>
          <a:prstGeom prst="rect">
            <a:avLst/>
          </a:prstGeom>
        </p:spPr>
      </p:pic>
      <p:sp>
        <p:nvSpPr>
          <p:cNvPr id="20" name="TextBox 19">
            <a:extLst>
              <a:ext uri="{FF2B5EF4-FFF2-40B4-BE49-F238E27FC236}">
                <a16:creationId xmlns:a16="http://schemas.microsoft.com/office/drawing/2014/main" id="{7A9B4397-B588-1F02-9DD0-867F6958D60D}"/>
              </a:ext>
            </a:extLst>
          </p:cNvPr>
          <p:cNvSpPr txBox="1"/>
          <p:nvPr/>
        </p:nvSpPr>
        <p:spPr>
          <a:xfrm>
            <a:off x="1103510" y="869009"/>
            <a:ext cx="5890064" cy="677108"/>
          </a:xfrm>
          <a:prstGeom prst="rect">
            <a:avLst/>
          </a:prstGeom>
          <a:noFill/>
        </p:spPr>
        <p:txBody>
          <a:bodyPr wrap="square">
            <a:spAutoFit/>
          </a:bodyPr>
          <a:lstStyle/>
          <a:p>
            <a:r>
              <a:rPr lang="en-GB" sz="1400" b="1" dirty="0">
                <a:solidFill>
                  <a:srgbClr val="056C6D"/>
                </a:solidFill>
                <a:effectLst/>
                <a:latin typeface="Calibri" panose="020F0502020204030204" pitchFamily="34" charset="0"/>
                <a:cs typeface="Calibri" panose="020F0502020204030204" pitchFamily="34" charset="0"/>
              </a:rPr>
              <a:t>REPORTS TO</a:t>
            </a:r>
            <a:endParaRPr lang="en-US" sz="1400" dirty="0">
              <a:effectLst/>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You will report directly to the GM, or a key person nominated by the GM and have responsibilities in delivering KPIs aligned with BIA Innovator Campus growth objectives. </a:t>
            </a:r>
            <a:endParaRPr lang="en-IE" sz="1400" dirty="0">
              <a:effectLst/>
              <a:latin typeface="Times New Roman" panose="02020603050405020304" pitchFamily="18" charset="0"/>
              <a:ea typeface="Times New Roman" panose="02020603050405020304" pitchFamily="18" charset="0"/>
            </a:endParaRPr>
          </a:p>
        </p:txBody>
      </p:sp>
      <p:grpSp>
        <p:nvGrpSpPr>
          <p:cNvPr id="21" name="Graphic 18">
            <a:extLst>
              <a:ext uri="{FF2B5EF4-FFF2-40B4-BE49-F238E27FC236}">
                <a16:creationId xmlns:a16="http://schemas.microsoft.com/office/drawing/2014/main" id="{03D26BD2-3272-7F96-0F5C-420BB022CA9F}"/>
              </a:ext>
            </a:extLst>
          </p:cNvPr>
          <p:cNvGrpSpPr/>
          <p:nvPr/>
        </p:nvGrpSpPr>
        <p:grpSpPr>
          <a:xfrm rot="17633251" flipV="1">
            <a:off x="221145" y="8773003"/>
            <a:ext cx="2462203" cy="2504809"/>
            <a:chOff x="3309377" y="3322640"/>
            <a:chExt cx="1998560" cy="2033143"/>
          </a:xfrm>
        </p:grpSpPr>
        <p:sp>
          <p:nvSpPr>
            <p:cNvPr id="26" name="Freeform 194">
              <a:extLst>
                <a:ext uri="{FF2B5EF4-FFF2-40B4-BE49-F238E27FC236}">
                  <a16:creationId xmlns:a16="http://schemas.microsoft.com/office/drawing/2014/main" id="{7B2EB2EB-C64E-C490-8273-B8BB986FA6F7}"/>
                </a:ext>
              </a:extLst>
            </p:cNvPr>
            <p:cNvSpPr/>
            <p:nvPr/>
          </p:nvSpPr>
          <p:spPr>
            <a:xfrm>
              <a:off x="3310275" y="3322640"/>
              <a:ext cx="1997662" cy="2033143"/>
            </a:xfrm>
            <a:custGeom>
              <a:avLst/>
              <a:gdLst>
                <a:gd name="connsiteX0" fmla="*/ 0 w 1997662"/>
                <a:gd name="connsiteY0" fmla="*/ 2033144 h 2033143"/>
                <a:gd name="connsiteX1" fmla="*/ 0 w 1997662"/>
                <a:gd name="connsiteY1" fmla="*/ 2002611 h 2033143"/>
                <a:gd name="connsiteX2" fmla="*/ 50278 w 1997662"/>
                <a:gd name="connsiteY2" fmla="*/ 1550901 h 2033143"/>
                <a:gd name="connsiteX3" fmla="*/ 562935 w 1997662"/>
                <a:gd name="connsiteY3" fmla="*/ 608866 h 2033143"/>
                <a:gd name="connsiteX4" fmla="*/ 1485898 w 1997662"/>
                <a:gd name="connsiteY4" fmla="*/ 66454 h 2033143"/>
                <a:gd name="connsiteX5" fmla="*/ 1993169 w 1997662"/>
                <a:gd name="connsiteY5" fmla="*/ 0 h 2033143"/>
                <a:gd name="connsiteX6" fmla="*/ 1997658 w 1997662"/>
                <a:gd name="connsiteY6" fmla="*/ 0 h 2033143"/>
                <a:gd name="connsiteX7" fmla="*/ 1997658 w 1997662"/>
                <a:gd name="connsiteY7" fmla="*/ 4490 h 2033143"/>
                <a:gd name="connsiteX8" fmla="*/ 1654689 w 1997662"/>
                <a:gd name="connsiteY8" fmla="*/ 1129724 h 2033143"/>
                <a:gd name="connsiteX9" fmla="*/ 1652893 w 1997662"/>
                <a:gd name="connsiteY9" fmla="*/ 1132418 h 2033143"/>
                <a:gd name="connsiteX10" fmla="*/ 1649302 w 1997662"/>
                <a:gd name="connsiteY10" fmla="*/ 1131520 h 2033143"/>
                <a:gd name="connsiteX11" fmla="*/ 1624163 w 1997662"/>
                <a:gd name="connsiteY11" fmla="*/ 1123438 h 2033143"/>
                <a:gd name="connsiteX12" fmla="*/ 1256953 w 1997662"/>
                <a:gd name="connsiteY12" fmla="*/ 1070454 h 2033143"/>
                <a:gd name="connsiteX13" fmla="*/ 1253362 w 1997662"/>
                <a:gd name="connsiteY13" fmla="*/ 1070454 h 2033143"/>
                <a:gd name="connsiteX14" fmla="*/ 478540 w 1997662"/>
                <a:gd name="connsiteY14" fmla="*/ 1328189 h 2033143"/>
                <a:gd name="connsiteX15" fmla="*/ 15263 w 1997662"/>
                <a:gd name="connsiteY15" fmla="*/ 1979262 h 2033143"/>
                <a:gd name="connsiteX16" fmla="*/ 8080 w 1997662"/>
                <a:gd name="connsiteY16" fmla="*/ 2002611 h 2033143"/>
                <a:gd name="connsiteX17" fmla="*/ 0 w 1997662"/>
                <a:gd name="connsiteY17" fmla="*/ 2033144 h 2033143"/>
                <a:gd name="connsiteX18" fmla="*/ 1988679 w 1997662"/>
                <a:gd name="connsiteY18" fmla="*/ 8980 h 2033143"/>
                <a:gd name="connsiteX19" fmla="*/ 1488592 w 1997662"/>
                <a:gd name="connsiteY19" fmla="*/ 74537 h 2033143"/>
                <a:gd name="connsiteX20" fmla="*/ 569220 w 1997662"/>
                <a:gd name="connsiteY20" fmla="*/ 614254 h 2033143"/>
                <a:gd name="connsiteX21" fmla="*/ 59256 w 1997662"/>
                <a:gd name="connsiteY21" fmla="*/ 1551799 h 2033143"/>
                <a:gd name="connsiteX22" fmla="*/ 8978 w 1997662"/>
                <a:gd name="connsiteY22" fmla="*/ 1972078 h 2033143"/>
                <a:gd name="connsiteX23" fmla="*/ 474051 w 1997662"/>
                <a:gd name="connsiteY23" fmla="*/ 1321005 h 2033143"/>
                <a:gd name="connsiteX24" fmla="*/ 1253362 w 1997662"/>
                <a:gd name="connsiteY24" fmla="*/ 1061474 h 2033143"/>
                <a:gd name="connsiteX25" fmla="*/ 1626857 w 1997662"/>
                <a:gd name="connsiteY25" fmla="*/ 1114458 h 2033143"/>
                <a:gd name="connsiteX26" fmla="*/ 1649302 w 1997662"/>
                <a:gd name="connsiteY26" fmla="*/ 1121642 h 2033143"/>
                <a:gd name="connsiteX27" fmla="*/ 1988679 w 1997662"/>
                <a:gd name="connsiteY27" fmla="*/ 8980 h 20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662" h="2033143">
                  <a:moveTo>
                    <a:pt x="0" y="2033144"/>
                  </a:moveTo>
                  <a:lnTo>
                    <a:pt x="0" y="2002611"/>
                  </a:lnTo>
                  <a:cubicBezTo>
                    <a:pt x="0" y="1849946"/>
                    <a:pt x="17059" y="1698178"/>
                    <a:pt x="50278" y="1550901"/>
                  </a:cubicBezTo>
                  <a:cubicBezTo>
                    <a:pt x="131082" y="1197076"/>
                    <a:pt x="308851" y="871091"/>
                    <a:pt x="562935" y="608866"/>
                  </a:cubicBezTo>
                  <a:cubicBezTo>
                    <a:pt x="816122" y="346640"/>
                    <a:pt x="1135747" y="159850"/>
                    <a:pt x="1485898" y="66454"/>
                  </a:cubicBezTo>
                  <a:cubicBezTo>
                    <a:pt x="1650200" y="23349"/>
                    <a:pt x="1820786" y="898"/>
                    <a:pt x="1993169" y="0"/>
                  </a:cubicBezTo>
                  <a:lnTo>
                    <a:pt x="1997658" y="0"/>
                  </a:lnTo>
                  <a:lnTo>
                    <a:pt x="1997658" y="4490"/>
                  </a:lnTo>
                  <a:cubicBezTo>
                    <a:pt x="1998555" y="407706"/>
                    <a:pt x="1880042" y="796554"/>
                    <a:pt x="1654689" y="1129724"/>
                  </a:cubicBezTo>
                  <a:lnTo>
                    <a:pt x="1652893" y="1132418"/>
                  </a:lnTo>
                  <a:lnTo>
                    <a:pt x="1649302" y="1131520"/>
                  </a:lnTo>
                  <a:cubicBezTo>
                    <a:pt x="1641222" y="1128826"/>
                    <a:pt x="1632243" y="1126132"/>
                    <a:pt x="1624163" y="1123438"/>
                  </a:cubicBezTo>
                  <a:cubicBezTo>
                    <a:pt x="1505650" y="1088415"/>
                    <a:pt x="1381750" y="1070454"/>
                    <a:pt x="1256953" y="1070454"/>
                  </a:cubicBezTo>
                  <a:cubicBezTo>
                    <a:pt x="1256055" y="1070454"/>
                    <a:pt x="1255157" y="1070454"/>
                    <a:pt x="1253362" y="1070454"/>
                  </a:cubicBezTo>
                  <a:cubicBezTo>
                    <a:pt x="971445" y="1071352"/>
                    <a:pt x="703894" y="1160257"/>
                    <a:pt x="478540" y="1328189"/>
                  </a:cubicBezTo>
                  <a:cubicBezTo>
                    <a:pt x="257675" y="1493427"/>
                    <a:pt x="97863" y="1717935"/>
                    <a:pt x="15263" y="1979262"/>
                  </a:cubicBezTo>
                  <a:cubicBezTo>
                    <a:pt x="12569" y="1987344"/>
                    <a:pt x="10774" y="1994529"/>
                    <a:pt x="8080" y="2002611"/>
                  </a:cubicBezTo>
                  <a:lnTo>
                    <a:pt x="0" y="2033144"/>
                  </a:lnTo>
                  <a:close/>
                  <a:moveTo>
                    <a:pt x="1988679" y="8980"/>
                  </a:moveTo>
                  <a:cubicBezTo>
                    <a:pt x="1818991" y="9878"/>
                    <a:pt x="1650200" y="32329"/>
                    <a:pt x="1488592" y="74537"/>
                  </a:cubicBezTo>
                  <a:cubicBezTo>
                    <a:pt x="1139338" y="167034"/>
                    <a:pt x="821509" y="352927"/>
                    <a:pt x="569220" y="614254"/>
                  </a:cubicBezTo>
                  <a:cubicBezTo>
                    <a:pt x="316034" y="875581"/>
                    <a:pt x="140060" y="1199771"/>
                    <a:pt x="59256" y="1551799"/>
                  </a:cubicBezTo>
                  <a:cubicBezTo>
                    <a:pt x="27832" y="1688300"/>
                    <a:pt x="10774" y="1830189"/>
                    <a:pt x="8978" y="1972078"/>
                  </a:cubicBezTo>
                  <a:cubicBezTo>
                    <a:pt x="92476" y="1710751"/>
                    <a:pt x="253186" y="1486243"/>
                    <a:pt x="474051" y="1321005"/>
                  </a:cubicBezTo>
                  <a:cubicBezTo>
                    <a:pt x="700302" y="1152175"/>
                    <a:pt x="970547" y="1061474"/>
                    <a:pt x="1253362" y="1061474"/>
                  </a:cubicBezTo>
                  <a:cubicBezTo>
                    <a:pt x="1379955" y="1061474"/>
                    <a:pt x="1505650" y="1079434"/>
                    <a:pt x="1626857" y="1114458"/>
                  </a:cubicBezTo>
                  <a:cubicBezTo>
                    <a:pt x="1634039" y="1116254"/>
                    <a:pt x="1642119" y="1118948"/>
                    <a:pt x="1649302" y="1121642"/>
                  </a:cubicBezTo>
                  <a:cubicBezTo>
                    <a:pt x="1871962" y="792064"/>
                    <a:pt x="1988679" y="407706"/>
                    <a:pt x="1988679" y="8980"/>
                  </a:cubicBezTo>
                  <a:close/>
                </a:path>
              </a:pathLst>
            </a:custGeom>
            <a:solidFill>
              <a:srgbClr val="EFBE48"/>
            </a:solidFill>
            <a:ln w="8971" cap="flat">
              <a:solidFill>
                <a:srgbClr val="85A56E"/>
              </a:solidFill>
              <a:prstDash val="solid"/>
              <a:miter/>
            </a:ln>
          </p:spPr>
          <p:txBody>
            <a:bodyPr rtlCol="0" anchor="ctr"/>
            <a:lstStyle/>
            <a:p>
              <a:endParaRPr lang="en-US"/>
            </a:p>
          </p:txBody>
        </p:sp>
        <p:sp>
          <p:nvSpPr>
            <p:cNvPr id="28" name="Freeform 196">
              <a:extLst>
                <a:ext uri="{FF2B5EF4-FFF2-40B4-BE49-F238E27FC236}">
                  <a16:creationId xmlns:a16="http://schemas.microsoft.com/office/drawing/2014/main" id="{BCFDC97D-AE1B-EA72-FB3E-EA892E0522F3}"/>
                </a:ext>
              </a:extLst>
            </p:cNvPr>
            <p:cNvSpPr/>
            <p:nvPr/>
          </p:nvSpPr>
          <p:spPr>
            <a:xfrm>
              <a:off x="3309377" y="4384083"/>
              <a:ext cx="1657382" cy="946556"/>
            </a:xfrm>
            <a:custGeom>
              <a:avLst/>
              <a:gdLst>
                <a:gd name="connsiteX0" fmla="*/ 5387 w 1657382"/>
                <a:gd name="connsiteY0" fmla="*/ 946556 h 946556"/>
                <a:gd name="connsiteX1" fmla="*/ 0 w 1657382"/>
                <a:gd name="connsiteY1" fmla="*/ 943862 h 946556"/>
                <a:gd name="connsiteX2" fmla="*/ 898 w 1657382"/>
                <a:gd name="connsiteY2" fmla="*/ 940270 h 946556"/>
                <a:gd name="connsiteX3" fmla="*/ 8080 w 1657382"/>
                <a:gd name="connsiteY3" fmla="*/ 916023 h 946556"/>
                <a:gd name="connsiteX4" fmla="*/ 474051 w 1657382"/>
                <a:gd name="connsiteY4" fmla="*/ 259562 h 946556"/>
                <a:gd name="connsiteX5" fmla="*/ 1253362 w 1657382"/>
                <a:gd name="connsiteY5" fmla="*/ 31 h 946556"/>
                <a:gd name="connsiteX6" fmla="*/ 1626856 w 1657382"/>
                <a:gd name="connsiteY6" fmla="*/ 53015 h 946556"/>
                <a:gd name="connsiteX7" fmla="*/ 1651995 w 1657382"/>
                <a:gd name="connsiteY7" fmla="*/ 61097 h 946556"/>
                <a:gd name="connsiteX8" fmla="*/ 1657383 w 1657382"/>
                <a:gd name="connsiteY8" fmla="*/ 62893 h 946556"/>
                <a:gd name="connsiteX9" fmla="*/ 1655587 w 1657382"/>
                <a:gd name="connsiteY9" fmla="*/ 68281 h 946556"/>
                <a:gd name="connsiteX10" fmla="*/ 1603513 w 1657382"/>
                <a:gd name="connsiteY10" fmla="*/ 141022 h 946556"/>
                <a:gd name="connsiteX11" fmla="*/ 1602615 w 1657382"/>
                <a:gd name="connsiteY11" fmla="*/ 141920 h 946556"/>
                <a:gd name="connsiteX12" fmla="*/ 913087 w 1657382"/>
                <a:gd name="connsiteY12" fmla="*/ 725641 h 946556"/>
                <a:gd name="connsiteX13" fmla="*/ 5387 w 1657382"/>
                <a:gd name="connsiteY13" fmla="*/ 946556 h 946556"/>
                <a:gd name="connsiteX14" fmla="*/ 5387 w 1657382"/>
                <a:gd name="connsiteY14" fmla="*/ 946556 h 946556"/>
                <a:gd name="connsiteX15" fmla="*/ 1254260 w 1657382"/>
                <a:gd name="connsiteY15" fmla="*/ 4521 h 946556"/>
                <a:gd name="connsiteX16" fmla="*/ 1254260 w 1657382"/>
                <a:gd name="connsiteY16" fmla="*/ 9011 h 946556"/>
                <a:gd name="connsiteX17" fmla="*/ 479438 w 1657382"/>
                <a:gd name="connsiteY17" fmla="*/ 266746 h 946556"/>
                <a:gd name="connsiteX18" fmla="*/ 16161 w 1657382"/>
                <a:gd name="connsiteY18" fmla="*/ 917819 h 946556"/>
                <a:gd name="connsiteX19" fmla="*/ 10774 w 1657382"/>
                <a:gd name="connsiteY19" fmla="*/ 936678 h 946556"/>
                <a:gd name="connsiteX20" fmla="*/ 908597 w 1657382"/>
                <a:gd name="connsiteY20" fmla="*/ 717558 h 946556"/>
                <a:gd name="connsiteX21" fmla="*/ 1593637 w 1657382"/>
                <a:gd name="connsiteY21" fmla="*/ 137430 h 946556"/>
                <a:gd name="connsiteX22" fmla="*/ 1594535 w 1657382"/>
                <a:gd name="connsiteY22" fmla="*/ 136532 h 946556"/>
                <a:gd name="connsiteX23" fmla="*/ 1643915 w 1657382"/>
                <a:gd name="connsiteY23" fmla="*/ 68281 h 946556"/>
                <a:gd name="connsiteX24" fmla="*/ 1624163 w 1657382"/>
                <a:gd name="connsiteY24" fmla="*/ 61995 h 946556"/>
                <a:gd name="connsiteX25" fmla="*/ 1256953 w 1657382"/>
                <a:gd name="connsiteY25" fmla="*/ 9011 h 946556"/>
                <a:gd name="connsiteX26" fmla="*/ 1253362 w 1657382"/>
                <a:gd name="connsiteY26" fmla="*/ 9011 h 946556"/>
                <a:gd name="connsiteX27" fmla="*/ 1254260 w 1657382"/>
                <a:gd name="connsiteY27" fmla="*/ 4521 h 94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7382" h="946556">
                  <a:moveTo>
                    <a:pt x="5387" y="946556"/>
                  </a:moveTo>
                  <a:lnTo>
                    <a:pt x="0" y="943862"/>
                  </a:lnTo>
                  <a:lnTo>
                    <a:pt x="898" y="940270"/>
                  </a:lnTo>
                  <a:cubicBezTo>
                    <a:pt x="3591" y="932188"/>
                    <a:pt x="5387" y="924105"/>
                    <a:pt x="8080" y="916023"/>
                  </a:cubicBezTo>
                  <a:cubicBezTo>
                    <a:pt x="90680" y="652900"/>
                    <a:pt x="252289" y="425698"/>
                    <a:pt x="474051" y="259562"/>
                  </a:cubicBezTo>
                  <a:cubicBezTo>
                    <a:pt x="700302" y="90732"/>
                    <a:pt x="970547" y="929"/>
                    <a:pt x="1253362" y="31"/>
                  </a:cubicBezTo>
                  <a:cubicBezTo>
                    <a:pt x="1379955" y="-867"/>
                    <a:pt x="1505650" y="17991"/>
                    <a:pt x="1626856" y="53015"/>
                  </a:cubicBezTo>
                  <a:cubicBezTo>
                    <a:pt x="1635835" y="55709"/>
                    <a:pt x="1643915" y="58403"/>
                    <a:pt x="1651995" y="61097"/>
                  </a:cubicBezTo>
                  <a:lnTo>
                    <a:pt x="1657383" y="62893"/>
                  </a:lnTo>
                  <a:lnTo>
                    <a:pt x="1655587" y="68281"/>
                  </a:lnTo>
                  <a:cubicBezTo>
                    <a:pt x="1639426" y="92528"/>
                    <a:pt x="1621470" y="116775"/>
                    <a:pt x="1603513" y="141022"/>
                  </a:cubicBezTo>
                  <a:lnTo>
                    <a:pt x="1602615" y="141920"/>
                  </a:lnTo>
                  <a:cubicBezTo>
                    <a:pt x="1421255" y="385286"/>
                    <a:pt x="1182434" y="587344"/>
                    <a:pt x="913087" y="725641"/>
                  </a:cubicBezTo>
                  <a:cubicBezTo>
                    <a:pt x="631170" y="871121"/>
                    <a:pt x="325910" y="944760"/>
                    <a:pt x="5387" y="946556"/>
                  </a:cubicBezTo>
                  <a:lnTo>
                    <a:pt x="5387" y="946556"/>
                  </a:lnTo>
                  <a:close/>
                  <a:moveTo>
                    <a:pt x="1254260" y="4521"/>
                  </a:moveTo>
                  <a:lnTo>
                    <a:pt x="1254260" y="9011"/>
                  </a:lnTo>
                  <a:cubicBezTo>
                    <a:pt x="972343" y="9909"/>
                    <a:pt x="704792" y="98814"/>
                    <a:pt x="479438" y="266746"/>
                  </a:cubicBezTo>
                  <a:cubicBezTo>
                    <a:pt x="258573" y="431984"/>
                    <a:pt x="98761" y="656492"/>
                    <a:pt x="16161" y="917819"/>
                  </a:cubicBezTo>
                  <a:cubicBezTo>
                    <a:pt x="14365" y="924105"/>
                    <a:pt x="12569" y="930392"/>
                    <a:pt x="10774" y="936678"/>
                  </a:cubicBezTo>
                  <a:cubicBezTo>
                    <a:pt x="326808" y="934882"/>
                    <a:pt x="629374" y="861243"/>
                    <a:pt x="908597" y="717558"/>
                  </a:cubicBezTo>
                  <a:cubicBezTo>
                    <a:pt x="1176149" y="580159"/>
                    <a:pt x="1413174" y="379000"/>
                    <a:pt x="1593637" y="137430"/>
                  </a:cubicBezTo>
                  <a:lnTo>
                    <a:pt x="1594535" y="136532"/>
                  </a:lnTo>
                  <a:cubicBezTo>
                    <a:pt x="1611593" y="114081"/>
                    <a:pt x="1627754" y="90732"/>
                    <a:pt x="1643915" y="68281"/>
                  </a:cubicBezTo>
                  <a:cubicBezTo>
                    <a:pt x="1637630" y="66485"/>
                    <a:pt x="1630448" y="64689"/>
                    <a:pt x="1624163" y="61995"/>
                  </a:cubicBezTo>
                  <a:cubicBezTo>
                    <a:pt x="1505650" y="26972"/>
                    <a:pt x="1381751" y="9011"/>
                    <a:pt x="1256953" y="9011"/>
                  </a:cubicBezTo>
                  <a:cubicBezTo>
                    <a:pt x="1256055" y="9011"/>
                    <a:pt x="1255157" y="9011"/>
                    <a:pt x="1253362" y="9011"/>
                  </a:cubicBezTo>
                  <a:lnTo>
                    <a:pt x="1254260" y="4521"/>
                  </a:lnTo>
                  <a:close/>
                </a:path>
              </a:pathLst>
            </a:custGeom>
            <a:solidFill>
              <a:srgbClr val="84A56E"/>
            </a:solidFill>
            <a:ln w="8971" cap="flat">
              <a:solidFill>
                <a:srgbClr val="056C6D"/>
              </a:solid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909AC8C6-C2A6-F039-BCCE-CA65ABB8AE6D}"/>
              </a:ext>
            </a:extLst>
          </p:cNvPr>
          <p:cNvSpPr txBox="1"/>
          <p:nvPr/>
        </p:nvSpPr>
        <p:spPr>
          <a:xfrm>
            <a:off x="1101962" y="4856050"/>
            <a:ext cx="6036662" cy="3385542"/>
          </a:xfrm>
          <a:prstGeom prst="rect">
            <a:avLst/>
          </a:prstGeom>
          <a:noFill/>
        </p:spPr>
        <p:txBody>
          <a:bodyPr wrap="square">
            <a:spAutoFit/>
          </a:bodyPr>
          <a:lstStyle/>
          <a:p>
            <a:r>
              <a:rPr lang="en-US" sz="1400" b="1" dirty="0">
                <a:solidFill>
                  <a:srgbClr val="056C6D"/>
                </a:solidFill>
                <a:effectLst/>
              </a:rPr>
              <a:t>DESIRABLE QUALIFICATIONS/SKILL</a:t>
            </a:r>
            <a:endParaRPr lang="en-IE" sz="1200" dirty="0">
              <a:effectLst/>
            </a:endParaRPr>
          </a:p>
          <a:p>
            <a:pPr marL="171450" lvl="0" indent="-171450" algn="just">
              <a:buClr>
                <a:srgbClr val="85A56E"/>
              </a:buClr>
              <a:buFont typeface="Arial" panose="020B0604020202020204" pitchFamily="34" charset="0"/>
              <a:buChar char="•"/>
            </a:pPr>
            <a:r>
              <a:rPr lang="en-GB" sz="1200" dirty="0"/>
              <a:t>Previous experience in a similar role desirable</a:t>
            </a:r>
          </a:p>
          <a:p>
            <a:pPr marL="171450" lvl="0" indent="-171450" algn="just">
              <a:buClr>
                <a:srgbClr val="85A56E"/>
              </a:buClr>
              <a:buFont typeface="Arial" panose="020B0604020202020204" pitchFamily="34" charset="0"/>
              <a:buChar char="•"/>
            </a:pPr>
            <a:r>
              <a:rPr lang="en-GB" sz="1200" dirty="0"/>
              <a:t>Candidates must possess strong initiative coupled with the ability to operate effectively and appropriately in teams, in varied international cultural settings.</a:t>
            </a:r>
          </a:p>
          <a:p>
            <a:pPr marL="171450" lvl="0" indent="-171450" algn="just">
              <a:buClr>
                <a:srgbClr val="85A56E"/>
              </a:buClr>
              <a:buFont typeface="Arial" panose="020B0604020202020204" pitchFamily="34" charset="0"/>
              <a:buChar char="•"/>
            </a:pPr>
            <a:r>
              <a:rPr lang="en-GB" sz="1200" dirty="0"/>
              <a:t>Excellent time-management and budget management skills and demonstrate an ability to multitask effectively.</a:t>
            </a:r>
          </a:p>
          <a:p>
            <a:endParaRPr lang="en-US" sz="1400" b="1" dirty="0">
              <a:solidFill>
                <a:srgbClr val="056C6D"/>
              </a:solidFill>
              <a:effectLst/>
            </a:endParaRPr>
          </a:p>
          <a:p>
            <a:endParaRPr lang="en-US" sz="1400" b="1" dirty="0">
              <a:solidFill>
                <a:srgbClr val="056C6D"/>
              </a:solidFill>
            </a:endParaRPr>
          </a:p>
          <a:p>
            <a:r>
              <a:rPr lang="en-US" sz="1400" b="1" dirty="0">
                <a:solidFill>
                  <a:srgbClr val="056C6D"/>
                </a:solidFill>
                <a:effectLst/>
              </a:rPr>
              <a:t>KEY DUTIES</a:t>
            </a:r>
          </a:p>
          <a:p>
            <a:pPr marL="171450" lvl="0" indent="-171450" algn="just">
              <a:buClr>
                <a:srgbClr val="85A56E"/>
              </a:buClr>
              <a:buFont typeface="Arial" panose="020B0604020202020204" pitchFamily="34" charset="0"/>
              <a:buChar char="•"/>
            </a:pPr>
            <a:r>
              <a:rPr lang="en-GB" sz="1200" dirty="0"/>
              <a:t>Provides project support to ensure BIA delivers on project actions</a:t>
            </a:r>
          </a:p>
          <a:p>
            <a:pPr marL="171450" lvl="0" indent="-171450" algn="just">
              <a:buClr>
                <a:srgbClr val="85A56E"/>
              </a:buClr>
              <a:buFont typeface="Arial" panose="020B0604020202020204" pitchFamily="34" charset="0"/>
              <a:buChar char="•"/>
            </a:pPr>
            <a:r>
              <a:rPr lang="en-GB" sz="1200" dirty="0"/>
              <a:t>Monitors and reports on project status, budgets, and timetables</a:t>
            </a:r>
          </a:p>
          <a:p>
            <a:pPr marL="171450" lvl="0" indent="-171450" algn="just">
              <a:buClr>
                <a:srgbClr val="85A56E"/>
              </a:buClr>
              <a:buFont typeface="Arial" panose="020B0604020202020204" pitchFamily="34" charset="0"/>
              <a:buChar char="•"/>
            </a:pPr>
            <a:r>
              <a:rPr lang="en-GB" sz="1200" dirty="0"/>
              <a:t>Engages with project stakeholder’s</a:t>
            </a:r>
          </a:p>
          <a:p>
            <a:pPr marL="171450" lvl="0" indent="-171450" algn="just">
              <a:buClr>
                <a:srgbClr val="85A56E"/>
              </a:buClr>
              <a:buFont typeface="Arial" panose="020B0604020202020204" pitchFamily="34" charset="0"/>
              <a:buChar char="•"/>
            </a:pPr>
            <a:r>
              <a:rPr lang="en-GB" sz="1200" dirty="0"/>
              <a:t>Researching /Writing/Proofing content for project reports and publications</a:t>
            </a:r>
          </a:p>
          <a:p>
            <a:pPr marL="171450" lvl="0" indent="-171450" algn="just">
              <a:buClr>
                <a:srgbClr val="85A56E"/>
              </a:buClr>
              <a:buFont typeface="Arial" panose="020B0604020202020204" pitchFamily="34" charset="0"/>
              <a:buChar char="•"/>
            </a:pPr>
            <a:r>
              <a:rPr lang="en-GB" sz="1200" dirty="0"/>
              <a:t>Development and delivery of project dissemination strategies</a:t>
            </a:r>
          </a:p>
          <a:p>
            <a:pPr marL="171450" lvl="0" indent="-171450" algn="just">
              <a:buClr>
                <a:srgbClr val="85A56E"/>
              </a:buClr>
              <a:buFont typeface="Arial" panose="020B0604020202020204" pitchFamily="34" charset="0"/>
              <a:buChar char="•"/>
            </a:pPr>
            <a:r>
              <a:rPr lang="en-GB" sz="1200" dirty="0"/>
              <a:t>Communication and PR of projects</a:t>
            </a:r>
          </a:p>
          <a:p>
            <a:pPr marL="171450" lvl="0" indent="-171450" algn="just">
              <a:buClr>
                <a:srgbClr val="85A56E"/>
              </a:buClr>
              <a:buFont typeface="Arial" panose="020B0604020202020204" pitchFamily="34" charset="0"/>
              <a:buChar char="•"/>
            </a:pPr>
            <a:r>
              <a:rPr lang="en-GB" sz="1200" dirty="0"/>
              <a:t>Representation of BIA in multiple settings</a:t>
            </a:r>
          </a:p>
          <a:p>
            <a:endParaRPr lang="en-IE" sz="1400" b="1" dirty="0">
              <a:solidFill>
                <a:srgbClr val="056C6D"/>
              </a:solidFill>
              <a:effectLst/>
            </a:endParaRPr>
          </a:p>
        </p:txBody>
      </p:sp>
      <p:grpSp>
        <p:nvGrpSpPr>
          <p:cNvPr id="46" name="Group 45">
            <a:extLst>
              <a:ext uri="{FF2B5EF4-FFF2-40B4-BE49-F238E27FC236}">
                <a16:creationId xmlns:a16="http://schemas.microsoft.com/office/drawing/2014/main" id="{81572235-B3FF-D377-F0CA-56A690D6018C}"/>
              </a:ext>
            </a:extLst>
          </p:cNvPr>
          <p:cNvGrpSpPr/>
          <p:nvPr/>
        </p:nvGrpSpPr>
        <p:grpSpPr>
          <a:xfrm>
            <a:off x="281664" y="6316219"/>
            <a:ext cx="640736" cy="472992"/>
            <a:chOff x="302734" y="6040461"/>
            <a:chExt cx="640736" cy="472992"/>
          </a:xfrm>
        </p:grpSpPr>
        <p:grpSp>
          <p:nvGrpSpPr>
            <p:cNvPr id="52" name="Graphic 4">
              <a:extLst>
                <a:ext uri="{FF2B5EF4-FFF2-40B4-BE49-F238E27FC236}">
                  <a16:creationId xmlns:a16="http://schemas.microsoft.com/office/drawing/2014/main" id="{3E66D153-5ACD-CBE6-CAAE-36CE1037BE01}"/>
                </a:ext>
              </a:extLst>
            </p:cNvPr>
            <p:cNvGrpSpPr/>
            <p:nvPr/>
          </p:nvGrpSpPr>
          <p:grpSpPr>
            <a:xfrm>
              <a:off x="882436" y="6243752"/>
              <a:ext cx="61034" cy="61088"/>
              <a:chOff x="996940" y="3931526"/>
              <a:chExt cx="61034" cy="61088"/>
            </a:xfrm>
          </p:grpSpPr>
          <p:sp>
            <p:nvSpPr>
              <p:cNvPr id="57" name="Freeform 6">
                <a:extLst>
                  <a:ext uri="{FF2B5EF4-FFF2-40B4-BE49-F238E27FC236}">
                    <a16:creationId xmlns:a16="http://schemas.microsoft.com/office/drawing/2014/main" id="{4C8E7B0C-CA05-6EA0-2C6A-768690B80204}"/>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7">
                <a:extLst>
                  <a:ext uri="{FF2B5EF4-FFF2-40B4-BE49-F238E27FC236}">
                    <a16:creationId xmlns:a16="http://schemas.microsoft.com/office/drawing/2014/main" id="{F59058AD-EFF7-0C05-055C-A8CC123B7B7B}"/>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53" name="Freeform 3">
              <a:extLst>
                <a:ext uri="{FF2B5EF4-FFF2-40B4-BE49-F238E27FC236}">
                  <a16:creationId xmlns:a16="http://schemas.microsoft.com/office/drawing/2014/main" id="{65092772-5677-02E8-4793-15F1068CC64B}"/>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4">
              <a:extLst>
                <a:ext uri="{FF2B5EF4-FFF2-40B4-BE49-F238E27FC236}">
                  <a16:creationId xmlns:a16="http://schemas.microsoft.com/office/drawing/2014/main" id="{B1E829D4-5CE6-93B6-86A6-A9A481A45B13}"/>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
              <a:extLst>
                <a:ext uri="{FF2B5EF4-FFF2-40B4-BE49-F238E27FC236}">
                  <a16:creationId xmlns:a16="http://schemas.microsoft.com/office/drawing/2014/main" id="{760E25A6-BBFB-5CF4-67D5-1C34FDD73800}"/>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D09590E8-7E98-B1D0-A7D0-4302E02D3C57}"/>
              </a:ext>
            </a:extLst>
          </p:cNvPr>
          <p:cNvGrpSpPr/>
          <p:nvPr/>
        </p:nvGrpSpPr>
        <p:grpSpPr>
          <a:xfrm>
            <a:off x="350396" y="6380259"/>
            <a:ext cx="352341" cy="351956"/>
            <a:chOff x="7257599" y="768348"/>
            <a:chExt cx="868457" cy="867509"/>
          </a:xfrm>
          <a:solidFill>
            <a:schemeClr val="bg1"/>
          </a:solidFill>
        </p:grpSpPr>
        <p:sp>
          <p:nvSpPr>
            <p:cNvPr id="60" name="Freeform 183">
              <a:extLst>
                <a:ext uri="{FF2B5EF4-FFF2-40B4-BE49-F238E27FC236}">
                  <a16:creationId xmlns:a16="http://schemas.microsoft.com/office/drawing/2014/main" id="{D49EC1EE-9CEF-FF50-1AA1-3D8240F7B85E}"/>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184">
              <a:extLst>
                <a:ext uri="{FF2B5EF4-FFF2-40B4-BE49-F238E27FC236}">
                  <a16:creationId xmlns:a16="http://schemas.microsoft.com/office/drawing/2014/main" id="{448434EA-C45B-9B18-0835-F232B05ED42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185">
              <a:extLst>
                <a:ext uri="{FF2B5EF4-FFF2-40B4-BE49-F238E27FC236}">
                  <a16:creationId xmlns:a16="http://schemas.microsoft.com/office/drawing/2014/main" id="{250CCB20-AEB2-3EC7-5DE3-7E972CD27823}"/>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86">
              <a:extLst>
                <a:ext uri="{FF2B5EF4-FFF2-40B4-BE49-F238E27FC236}">
                  <a16:creationId xmlns:a16="http://schemas.microsoft.com/office/drawing/2014/main" id="{79D66B0F-B68D-DDFC-83C0-52B7ED2EA318}"/>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87">
              <a:extLst>
                <a:ext uri="{FF2B5EF4-FFF2-40B4-BE49-F238E27FC236}">
                  <a16:creationId xmlns:a16="http://schemas.microsoft.com/office/drawing/2014/main" id="{0610CF85-39F4-4355-6864-3B1D97E4DB2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4755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66D553C-BC14-F7CC-8FA2-E14B527E7DB9}"/>
              </a:ext>
            </a:extLst>
          </p:cNvPr>
          <p:cNvSpPr/>
          <p:nvPr/>
        </p:nvSpPr>
        <p:spPr>
          <a:xfrm>
            <a:off x="9120" y="0"/>
            <a:ext cx="647052" cy="7294755"/>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6" name="TextBox 145">
            <a:extLst>
              <a:ext uri="{FF2B5EF4-FFF2-40B4-BE49-F238E27FC236}">
                <a16:creationId xmlns:a16="http://schemas.microsoft.com/office/drawing/2014/main" id="{D8A06F4E-331B-BD31-F418-1854BEBB67E7}"/>
              </a:ext>
            </a:extLst>
          </p:cNvPr>
          <p:cNvSpPr txBox="1"/>
          <p:nvPr/>
        </p:nvSpPr>
        <p:spPr>
          <a:xfrm>
            <a:off x="1116683" y="852128"/>
            <a:ext cx="6140262" cy="3939540"/>
          </a:xfrm>
          <a:prstGeom prst="rect">
            <a:avLst/>
          </a:prstGeom>
          <a:noFill/>
        </p:spPr>
        <p:txBody>
          <a:bodyPr wrap="square">
            <a:spAutoFit/>
          </a:bodyPr>
          <a:lstStyle/>
          <a:p>
            <a:r>
              <a:rPr lang="en-US" sz="1400" b="1" dirty="0">
                <a:solidFill>
                  <a:srgbClr val="056C6D"/>
                </a:solidFill>
              </a:rPr>
              <a:t>HEALTH</a:t>
            </a:r>
            <a:endParaRPr lang="en-IE" sz="1400" b="1" dirty="0">
              <a:solidFill>
                <a:srgbClr val="056C6D"/>
              </a:solidFill>
              <a:effectLst/>
            </a:endParaRPr>
          </a:p>
          <a:p>
            <a:r>
              <a:rPr lang="en-GB" sz="1200" dirty="0">
                <a:effectLst/>
                <a:cs typeface="Calibri" panose="020F0502020204030204" pitchFamily="34" charset="0"/>
              </a:rPr>
              <a:t>Each candidate must be in a state of health such as would indicate a reasonable prospect of ability to render regular and efficient service. To satisfy the requirement as to health, it will be necessary for the successful candidate, before they are appointed, to undergo a medical examination by a qualified medical practitioner to be nominated by BIA Innovator Campus CLG. </a:t>
            </a:r>
            <a:endParaRPr lang="en-US" sz="1200" dirty="0">
              <a:effectLst/>
              <a:cs typeface="Calibri" panose="020F0502020204030204" pitchFamily="34" charset="0"/>
            </a:endParaRPr>
          </a:p>
          <a:p>
            <a:endParaRPr lang="en-US" sz="1400" b="1" dirty="0">
              <a:solidFill>
                <a:srgbClr val="056C6D"/>
              </a:solidFill>
              <a:effectLst/>
              <a:cs typeface="Calibri" panose="020F0502020204030204" pitchFamily="34" charset="0"/>
            </a:endParaRPr>
          </a:p>
          <a:p>
            <a:r>
              <a:rPr lang="en-US" sz="1400" b="1" dirty="0">
                <a:solidFill>
                  <a:srgbClr val="056C6D"/>
                </a:solidFill>
                <a:effectLst/>
                <a:cs typeface="Calibri" panose="020F0502020204030204" pitchFamily="34" charset="0"/>
              </a:rPr>
              <a:t>SALARY</a:t>
            </a:r>
          </a:p>
          <a:p>
            <a:r>
              <a:rPr lang="en-GB" sz="1200" dirty="0">
                <a:effectLst/>
                <a:ea typeface="Times New Roman" panose="02020603050405020304" pitchFamily="18" charset="0"/>
                <a:cs typeface="Calibri" panose="020F0502020204030204" pitchFamily="34" charset="0"/>
              </a:rPr>
              <a:t>35 – 45k DOE</a:t>
            </a:r>
          </a:p>
          <a:p>
            <a:r>
              <a:rPr lang="en-GB" sz="1200" dirty="0">
                <a:effectLst/>
                <a:ea typeface="Times New Roman" panose="02020603050405020304" pitchFamily="18" charset="0"/>
                <a:cs typeface="Calibri" panose="020F0502020204030204" pitchFamily="34" charset="0"/>
              </a:rPr>
              <a:t>Annual leave: 20 days per annum </a:t>
            </a:r>
          </a:p>
          <a:p>
            <a:endParaRPr lang="en-GB" sz="1200" dirty="0">
              <a:ea typeface="Times New Roman" panose="02020603050405020304" pitchFamily="18" charset="0"/>
              <a:cs typeface="Calibri" panose="020F0502020204030204" pitchFamily="34" charset="0"/>
            </a:endParaRPr>
          </a:p>
          <a:p>
            <a:r>
              <a:rPr lang="en-GB" sz="1400" b="1" dirty="0">
                <a:solidFill>
                  <a:srgbClr val="056C6D"/>
                </a:solidFill>
                <a:ea typeface="Times New Roman" panose="02020603050405020304" pitchFamily="18" charset="0"/>
                <a:cs typeface="Calibri" panose="020F0502020204030204" pitchFamily="34" charset="0"/>
              </a:rPr>
              <a:t>APPLICATION PROCESS</a:t>
            </a:r>
            <a:endParaRPr lang="en-GB" sz="1400" b="1" dirty="0">
              <a:solidFill>
                <a:srgbClr val="056C6D"/>
              </a:solidFill>
              <a:effectLst/>
              <a:ea typeface="Times New Roman" panose="02020603050405020304" pitchFamily="18" charset="0"/>
              <a:cs typeface="Calibri" panose="020F0502020204030204" pitchFamily="34" charset="0"/>
            </a:endParaRPr>
          </a:p>
          <a:p>
            <a:r>
              <a:rPr lang="en-GB" sz="1200" dirty="0">
                <a:effectLst/>
                <a:ea typeface="Times New Roman" panose="02020603050405020304" pitchFamily="18" charset="0"/>
                <a:cs typeface="Calibri" panose="020F0502020204030204" pitchFamily="34" charset="0"/>
              </a:rPr>
              <a:t>Your CV and cover letter must be submitted by the advertised closing date and time.  You will have to submit within the time advised; otherwise, your application will be deemed to be late and will not be considered.  </a:t>
            </a:r>
          </a:p>
          <a:p>
            <a:r>
              <a:rPr lang="en-IE" sz="1200" dirty="0">
                <a:ea typeface="Times New Roman" panose="02020603050405020304" pitchFamily="18" charset="0"/>
                <a:cs typeface="Calibri" panose="020F0502020204030204" pitchFamily="34" charset="0"/>
              </a:rPr>
              <a:t>This role is subject to a probationary period with reviews at months 3 and 6</a:t>
            </a:r>
            <a:r>
              <a:rPr lang="en-GB" sz="1200" dirty="0">
                <a:effectLst/>
                <a:ea typeface="Times New Roman" panose="02020603050405020304" pitchFamily="18" charset="0"/>
                <a:cs typeface="Calibri" panose="020F0502020204030204" pitchFamily="34" charset="0"/>
              </a:rPr>
              <a:t>. </a:t>
            </a:r>
          </a:p>
          <a:p>
            <a:r>
              <a:rPr lang="en-GB" sz="1200" dirty="0">
                <a:effectLst/>
                <a:ea typeface="Times New Roman" panose="02020603050405020304" pitchFamily="18" charset="0"/>
                <a:cs typeface="Calibri" panose="020F0502020204030204" pitchFamily="34" charset="0"/>
              </a:rPr>
              <a:t>Character: Candidates shall be of good character and references shall be sought </a:t>
            </a:r>
          </a:p>
          <a:p>
            <a:endParaRPr lang="en-GB" sz="1200" dirty="0">
              <a:ea typeface="Times New Roman" panose="02020603050405020304" pitchFamily="18" charset="0"/>
              <a:cs typeface="Calibri" panose="020F0502020204030204" pitchFamily="34" charset="0"/>
            </a:endParaRPr>
          </a:p>
          <a:p>
            <a:r>
              <a:rPr lang="en-US" sz="1400" b="1" dirty="0">
                <a:solidFill>
                  <a:srgbClr val="008080"/>
                </a:solidFill>
                <a:effectLst/>
                <a:ea typeface="Times New Roman" panose="02020603050405020304" pitchFamily="18" charset="0"/>
              </a:rPr>
              <a:t>BIA INNOVATOR CAMPUS CLG IS AN EQUAL OPPORTUNITIES EMPLOYER </a:t>
            </a:r>
            <a:endParaRPr lang="en-GB" sz="1400" b="1" dirty="0">
              <a:effectLst/>
              <a:ea typeface="Times New Roman" panose="02020603050405020304" pitchFamily="18" charset="0"/>
              <a:cs typeface="Calibri" panose="020F0502020204030204" pitchFamily="34" charset="0"/>
            </a:endParaRPr>
          </a:p>
          <a:p>
            <a:endParaRPr lang="en-GB" sz="1200" dirty="0">
              <a:effectLst/>
              <a:ea typeface="Times New Roman" panose="02020603050405020304" pitchFamily="18" charset="0"/>
              <a:cs typeface="Calibri" panose="020F0502020204030204" pitchFamily="34" charset="0"/>
            </a:endParaRPr>
          </a:p>
          <a:p>
            <a:endParaRPr lang="en-US" sz="1200" dirty="0">
              <a:cs typeface="Calibri" panose="020F0502020204030204" pitchFamily="34" charset="0"/>
            </a:endParaRPr>
          </a:p>
        </p:txBody>
      </p:sp>
      <p:grpSp>
        <p:nvGrpSpPr>
          <p:cNvPr id="2" name="Group 1">
            <a:extLst>
              <a:ext uri="{FF2B5EF4-FFF2-40B4-BE49-F238E27FC236}">
                <a16:creationId xmlns:a16="http://schemas.microsoft.com/office/drawing/2014/main" id="{801A88F6-82E3-BFC8-62F6-3A641FF8E378}"/>
              </a:ext>
            </a:extLst>
          </p:cNvPr>
          <p:cNvGrpSpPr/>
          <p:nvPr/>
        </p:nvGrpSpPr>
        <p:grpSpPr>
          <a:xfrm>
            <a:off x="418246" y="792939"/>
            <a:ext cx="640736" cy="472992"/>
            <a:chOff x="302734" y="6040461"/>
            <a:chExt cx="640736" cy="472992"/>
          </a:xfrm>
        </p:grpSpPr>
        <p:grpSp>
          <p:nvGrpSpPr>
            <p:cNvPr id="3" name="Graphic 4">
              <a:extLst>
                <a:ext uri="{FF2B5EF4-FFF2-40B4-BE49-F238E27FC236}">
                  <a16:creationId xmlns:a16="http://schemas.microsoft.com/office/drawing/2014/main" id="{26EC1475-CAF4-BCC3-37DD-8223AF00EAF1}"/>
                </a:ext>
              </a:extLst>
            </p:cNvPr>
            <p:cNvGrpSpPr/>
            <p:nvPr/>
          </p:nvGrpSpPr>
          <p:grpSpPr>
            <a:xfrm>
              <a:off x="882436" y="6243752"/>
              <a:ext cx="61034" cy="61088"/>
              <a:chOff x="996940" y="3931526"/>
              <a:chExt cx="61034" cy="61088"/>
            </a:xfrm>
          </p:grpSpPr>
          <p:sp>
            <p:nvSpPr>
              <p:cNvPr id="7" name="Freeform 6">
                <a:extLst>
                  <a:ext uri="{FF2B5EF4-FFF2-40B4-BE49-F238E27FC236}">
                    <a16:creationId xmlns:a16="http://schemas.microsoft.com/office/drawing/2014/main" id="{6C63C9E4-91D5-F4BF-06BB-912B4E0DDD8D}"/>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E473E0FB-5816-C8CD-B9E4-D253B54B84B3}"/>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 name="Freeform 3">
              <a:extLst>
                <a:ext uri="{FF2B5EF4-FFF2-40B4-BE49-F238E27FC236}">
                  <a16:creationId xmlns:a16="http://schemas.microsoft.com/office/drawing/2014/main" id="{0E0D18CB-93BA-D588-3043-B407C369DCB7}"/>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E82F5C86-A0B6-2ABB-9FE8-873D69008D6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1037DE6F-80FF-BB72-874B-BC569A79E5B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6" name="Freeform 25">
            <a:extLst>
              <a:ext uri="{FF2B5EF4-FFF2-40B4-BE49-F238E27FC236}">
                <a16:creationId xmlns:a16="http://schemas.microsoft.com/office/drawing/2014/main" id="{00CD5708-B247-5ACD-831B-57DFFCE2C62E}"/>
              </a:ext>
            </a:extLst>
          </p:cNvPr>
          <p:cNvSpPr/>
          <p:nvPr/>
        </p:nvSpPr>
        <p:spPr>
          <a:xfrm>
            <a:off x="9120" y="6884096"/>
            <a:ext cx="7550555" cy="2739058"/>
          </a:xfrm>
          <a:custGeom>
            <a:avLst/>
            <a:gdLst>
              <a:gd name="connsiteX0" fmla="*/ 0 w 7035309"/>
              <a:gd name="connsiteY0" fmla="*/ 0 h 2127706"/>
              <a:gd name="connsiteX1" fmla="*/ 7035310 w 7035309"/>
              <a:gd name="connsiteY1" fmla="*/ 0 h 2127706"/>
              <a:gd name="connsiteX2" fmla="*/ 7035310 w 7035309"/>
              <a:gd name="connsiteY2" fmla="*/ 2127707 h 2127706"/>
              <a:gd name="connsiteX3" fmla="*/ 0 w 7035309"/>
              <a:gd name="connsiteY3" fmla="*/ 2127707 h 2127706"/>
            </a:gdLst>
            <a:ahLst/>
            <a:cxnLst>
              <a:cxn ang="0">
                <a:pos x="connsiteX0" y="connsiteY0"/>
              </a:cxn>
              <a:cxn ang="0">
                <a:pos x="connsiteX1" y="connsiteY1"/>
              </a:cxn>
              <a:cxn ang="0">
                <a:pos x="connsiteX2" y="connsiteY2"/>
              </a:cxn>
              <a:cxn ang="0">
                <a:pos x="connsiteX3" y="connsiteY3"/>
              </a:cxn>
            </a:cxnLst>
            <a:rect l="l" t="t" r="r" b="b"/>
            <a:pathLst>
              <a:path w="7035309" h="2127706">
                <a:moveTo>
                  <a:pt x="0" y="0"/>
                </a:moveTo>
                <a:lnTo>
                  <a:pt x="7035310" y="0"/>
                </a:lnTo>
                <a:lnTo>
                  <a:pt x="7035310" y="2127707"/>
                </a:lnTo>
                <a:lnTo>
                  <a:pt x="0" y="2127707"/>
                </a:lnTo>
                <a:close/>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53B101E-70E4-6464-5A5D-DF7186F071C7}"/>
              </a:ext>
            </a:extLst>
          </p:cNvPr>
          <p:cNvSpPr txBox="1"/>
          <p:nvPr/>
        </p:nvSpPr>
        <p:spPr>
          <a:xfrm>
            <a:off x="3344924" y="9783777"/>
            <a:ext cx="3924472" cy="246221"/>
          </a:xfrm>
          <a:prstGeom prst="rect">
            <a:avLst/>
          </a:prstGeom>
          <a:noFill/>
        </p:spPr>
        <p:txBody>
          <a:bodyPr wrap="none" rtlCol="0">
            <a:spAutoFit/>
          </a:bodyPr>
          <a:lstStyle/>
          <a:p>
            <a:pPr algn="l"/>
            <a:r>
              <a:rPr lang="en-US" sz="1000" spc="0" baseline="0" dirty="0">
                <a:ln/>
                <a:solidFill>
                  <a:srgbClr val="231F20"/>
                </a:solidFill>
                <a:latin typeface="Calibri" panose="020F0502020204030204" pitchFamily="34" charset="0"/>
                <a:cs typeface="Calibri" panose="020F0502020204030204" pitchFamily="34" charset="0"/>
                <a:sym typeface="Poppins-Medium"/>
                <a:rtl val="0"/>
              </a:rPr>
              <a:t>BIA INNOVATOR CAMPUS CLG IS AN EQUAL OPPORTUNITIES EMPLOYER</a:t>
            </a:r>
          </a:p>
        </p:txBody>
      </p:sp>
      <p:sp>
        <p:nvSpPr>
          <p:cNvPr id="29" name="TextBox 28">
            <a:extLst>
              <a:ext uri="{FF2B5EF4-FFF2-40B4-BE49-F238E27FC236}">
                <a16:creationId xmlns:a16="http://schemas.microsoft.com/office/drawing/2014/main" id="{93BFA361-743B-2F5E-5CE6-7F89D8D61336}"/>
              </a:ext>
            </a:extLst>
          </p:cNvPr>
          <p:cNvSpPr txBox="1"/>
          <p:nvPr/>
        </p:nvSpPr>
        <p:spPr>
          <a:xfrm>
            <a:off x="387399" y="7099831"/>
            <a:ext cx="1015984" cy="430887"/>
          </a:xfrm>
          <a:prstGeom prst="rect">
            <a:avLst/>
          </a:prstGeom>
          <a:noFill/>
        </p:spPr>
        <p:txBody>
          <a:bodyPr wrap="none" rtlCol="0">
            <a:spAutoFit/>
          </a:bodyPr>
          <a:lstStyle/>
          <a:p>
            <a:pPr algn="l"/>
            <a:r>
              <a:rPr lang="en-US" sz="2200" spc="0" baseline="0">
                <a:ln/>
                <a:solidFill>
                  <a:srgbClr val="FFFFFF"/>
                </a:solidFill>
                <a:latin typeface="Calibri" panose="020F0502020204030204" pitchFamily="34" charset="0"/>
                <a:cs typeface="Calibri" panose="020F0502020204030204" pitchFamily="34" charset="0"/>
                <a:sym typeface="Poppins-Regular"/>
                <a:rtl val="0"/>
              </a:rPr>
              <a:t>How to</a:t>
            </a:r>
          </a:p>
        </p:txBody>
      </p:sp>
      <p:sp>
        <p:nvSpPr>
          <p:cNvPr id="30" name="TextBox 29">
            <a:extLst>
              <a:ext uri="{FF2B5EF4-FFF2-40B4-BE49-F238E27FC236}">
                <a16:creationId xmlns:a16="http://schemas.microsoft.com/office/drawing/2014/main" id="{E6EAECD7-298A-02DC-58BF-3513D4DFB594}"/>
              </a:ext>
            </a:extLst>
          </p:cNvPr>
          <p:cNvSpPr txBox="1"/>
          <p:nvPr/>
        </p:nvSpPr>
        <p:spPr>
          <a:xfrm>
            <a:off x="387399" y="7434424"/>
            <a:ext cx="827471" cy="430887"/>
          </a:xfrm>
          <a:prstGeom prst="rect">
            <a:avLst/>
          </a:prstGeom>
          <a:noFill/>
        </p:spPr>
        <p:txBody>
          <a:bodyPr wrap="none" rtlCol="0">
            <a:spAutoFit/>
          </a:bodyPr>
          <a:lstStyle/>
          <a:p>
            <a:pPr algn="l"/>
            <a:r>
              <a:rPr lang="en-US" sz="2200" b="1" spc="0" baseline="0" dirty="0">
                <a:ln/>
                <a:solidFill>
                  <a:srgbClr val="FFFFFF"/>
                </a:solidFill>
                <a:latin typeface="Calibri" panose="020F0502020204030204" pitchFamily="34" charset="0"/>
                <a:cs typeface="Calibri" panose="020F0502020204030204" pitchFamily="34" charset="0"/>
                <a:sym typeface="Poppins-Bold"/>
                <a:rtl val="0"/>
              </a:rPr>
              <a:t>apply</a:t>
            </a:r>
          </a:p>
        </p:txBody>
      </p:sp>
      <p:sp>
        <p:nvSpPr>
          <p:cNvPr id="31" name="Freeform 30">
            <a:extLst>
              <a:ext uri="{FF2B5EF4-FFF2-40B4-BE49-F238E27FC236}">
                <a16:creationId xmlns:a16="http://schemas.microsoft.com/office/drawing/2014/main" id="{B03D7824-D7E8-29A5-C46D-B484B8BC2DED}"/>
              </a:ext>
            </a:extLst>
          </p:cNvPr>
          <p:cNvSpPr/>
          <p:nvPr/>
        </p:nvSpPr>
        <p:spPr>
          <a:xfrm>
            <a:off x="1746256" y="7144284"/>
            <a:ext cx="12662" cy="1507949"/>
          </a:xfrm>
          <a:custGeom>
            <a:avLst/>
            <a:gdLst>
              <a:gd name="connsiteX0" fmla="*/ 0 w 12662"/>
              <a:gd name="connsiteY0" fmla="*/ 1507950 h 1507949"/>
              <a:gd name="connsiteX1" fmla="*/ 0 w 12662"/>
              <a:gd name="connsiteY1" fmla="*/ 0 h 1507949"/>
            </a:gdLst>
            <a:ahLst/>
            <a:cxnLst>
              <a:cxn ang="0">
                <a:pos x="connsiteX0" y="connsiteY0"/>
              </a:cxn>
              <a:cxn ang="0">
                <a:pos x="connsiteX1" y="connsiteY1"/>
              </a:cxn>
            </a:cxnLst>
            <a:rect l="l" t="t" r="r" b="b"/>
            <a:pathLst>
              <a:path w="12662" h="1507949">
                <a:moveTo>
                  <a:pt x="0" y="1507950"/>
                </a:moveTo>
                <a:lnTo>
                  <a:pt x="0" y="0"/>
                </a:lnTo>
              </a:path>
            </a:pathLst>
          </a:custGeom>
          <a:ln w="25304" cap="flat">
            <a:solidFill>
              <a:srgbClr val="F1C049"/>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53FCF838-6901-DF1D-853F-ABE4E04DFF55}"/>
              </a:ext>
            </a:extLst>
          </p:cNvPr>
          <p:cNvGrpSpPr/>
          <p:nvPr/>
        </p:nvGrpSpPr>
        <p:grpSpPr>
          <a:xfrm>
            <a:off x="568553" y="9253897"/>
            <a:ext cx="893232" cy="1073105"/>
            <a:chOff x="636810" y="9373351"/>
            <a:chExt cx="893232" cy="1073105"/>
          </a:xfrm>
        </p:grpSpPr>
        <p:grpSp>
          <p:nvGrpSpPr>
            <p:cNvPr id="33" name="Graphic 4">
              <a:extLst>
                <a:ext uri="{FF2B5EF4-FFF2-40B4-BE49-F238E27FC236}">
                  <a16:creationId xmlns:a16="http://schemas.microsoft.com/office/drawing/2014/main" id="{D1AF776E-D288-31D9-CBB3-C0740485CABE}"/>
                </a:ext>
              </a:extLst>
            </p:cNvPr>
            <p:cNvGrpSpPr/>
            <p:nvPr/>
          </p:nvGrpSpPr>
          <p:grpSpPr>
            <a:xfrm>
              <a:off x="636810" y="9376392"/>
              <a:ext cx="770656" cy="1034196"/>
              <a:chOff x="636810" y="9376392"/>
              <a:chExt cx="770656" cy="1034196"/>
            </a:xfrm>
            <a:solidFill>
              <a:srgbClr val="231F20"/>
            </a:solidFill>
          </p:grpSpPr>
          <p:sp>
            <p:nvSpPr>
              <p:cNvPr id="136" name="Freeform 135">
                <a:extLst>
                  <a:ext uri="{FF2B5EF4-FFF2-40B4-BE49-F238E27FC236}">
                    <a16:creationId xmlns:a16="http://schemas.microsoft.com/office/drawing/2014/main" id="{3E785535-40F9-ABC6-90AC-174AFF0B812F}"/>
                  </a:ext>
                </a:extLst>
              </p:cNvPr>
              <p:cNvSpPr/>
              <p:nvPr/>
            </p:nvSpPr>
            <p:spPr>
              <a:xfrm>
                <a:off x="636937" y="9376392"/>
                <a:ext cx="770529" cy="338775"/>
              </a:xfrm>
              <a:custGeom>
                <a:avLst/>
                <a:gdLst>
                  <a:gd name="connsiteX0" fmla="*/ 34949 w 770529"/>
                  <a:gd name="connsiteY0" fmla="*/ 35868 h 338775"/>
                  <a:gd name="connsiteX1" fmla="*/ 682903 w 770529"/>
                  <a:gd name="connsiteY1" fmla="*/ 35868 h 338775"/>
                  <a:gd name="connsiteX2" fmla="*/ 682903 w 770529"/>
                  <a:gd name="connsiteY2" fmla="*/ 231934 h 338775"/>
                  <a:gd name="connsiteX3" fmla="*/ 717979 w 770529"/>
                  <a:gd name="connsiteY3" fmla="*/ 231934 h 338775"/>
                  <a:gd name="connsiteX4" fmla="*/ 717979 w 770529"/>
                  <a:gd name="connsiteY4" fmla="*/ 71481 h 338775"/>
                  <a:gd name="connsiteX5" fmla="*/ 735454 w 770529"/>
                  <a:gd name="connsiteY5" fmla="*/ 71481 h 338775"/>
                  <a:gd name="connsiteX6" fmla="*/ 735454 w 770529"/>
                  <a:gd name="connsiteY6" fmla="*/ 231934 h 338775"/>
                  <a:gd name="connsiteX7" fmla="*/ 770530 w 770529"/>
                  <a:gd name="connsiteY7" fmla="*/ 231934 h 338775"/>
                  <a:gd name="connsiteX8" fmla="*/ 770530 w 770529"/>
                  <a:gd name="connsiteY8" fmla="*/ 53611 h 338775"/>
                  <a:gd name="connsiteX9" fmla="*/ 753055 w 770529"/>
                  <a:gd name="connsiteY9" fmla="*/ 35741 h 338775"/>
                  <a:gd name="connsiteX10" fmla="*/ 717979 w 770529"/>
                  <a:gd name="connsiteY10" fmla="*/ 35741 h 338775"/>
                  <a:gd name="connsiteX11" fmla="*/ 717979 w 770529"/>
                  <a:gd name="connsiteY11" fmla="*/ 17870 h 338775"/>
                  <a:gd name="connsiteX12" fmla="*/ 700505 w 770529"/>
                  <a:gd name="connsiteY12" fmla="*/ 0 h 338775"/>
                  <a:gd name="connsiteX13" fmla="*/ 17475 w 770529"/>
                  <a:gd name="connsiteY13" fmla="*/ 0 h 338775"/>
                  <a:gd name="connsiteX14" fmla="*/ 0 w 770529"/>
                  <a:gd name="connsiteY14" fmla="*/ 17870 h 338775"/>
                  <a:gd name="connsiteX15" fmla="*/ 0 w 770529"/>
                  <a:gd name="connsiteY15" fmla="*/ 338775 h 338775"/>
                  <a:gd name="connsiteX16" fmla="*/ 35076 w 770529"/>
                  <a:gd name="connsiteY16" fmla="*/ 338775 h 338775"/>
                  <a:gd name="connsiteX17" fmla="*/ 35076 w 770529"/>
                  <a:gd name="connsiteY17" fmla="*/ 35741 h 3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0529" h="338775">
                    <a:moveTo>
                      <a:pt x="34949" y="35868"/>
                    </a:moveTo>
                    <a:lnTo>
                      <a:pt x="682903" y="35868"/>
                    </a:lnTo>
                    <a:lnTo>
                      <a:pt x="682903" y="231934"/>
                    </a:lnTo>
                    <a:lnTo>
                      <a:pt x="717979" y="231934"/>
                    </a:lnTo>
                    <a:lnTo>
                      <a:pt x="717979" y="71481"/>
                    </a:lnTo>
                    <a:lnTo>
                      <a:pt x="735454" y="71481"/>
                    </a:lnTo>
                    <a:lnTo>
                      <a:pt x="735454" y="231934"/>
                    </a:lnTo>
                    <a:lnTo>
                      <a:pt x="770530" y="231934"/>
                    </a:lnTo>
                    <a:lnTo>
                      <a:pt x="770530" y="53611"/>
                    </a:lnTo>
                    <a:cubicBezTo>
                      <a:pt x="770530" y="43725"/>
                      <a:pt x="762679" y="35741"/>
                      <a:pt x="753055" y="35741"/>
                    </a:cubicBezTo>
                    <a:lnTo>
                      <a:pt x="717979" y="35741"/>
                    </a:lnTo>
                    <a:lnTo>
                      <a:pt x="717979" y="17870"/>
                    </a:lnTo>
                    <a:cubicBezTo>
                      <a:pt x="717979" y="7985"/>
                      <a:pt x="710128" y="0"/>
                      <a:pt x="700505" y="0"/>
                    </a:cubicBezTo>
                    <a:lnTo>
                      <a:pt x="17475" y="0"/>
                    </a:lnTo>
                    <a:cubicBezTo>
                      <a:pt x="7851" y="0"/>
                      <a:pt x="0" y="7985"/>
                      <a:pt x="0" y="17870"/>
                    </a:cubicBezTo>
                    <a:lnTo>
                      <a:pt x="0" y="338775"/>
                    </a:lnTo>
                    <a:lnTo>
                      <a:pt x="35076" y="338775"/>
                    </a:lnTo>
                    <a:lnTo>
                      <a:pt x="35076" y="3574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7" name="Freeform 136">
                <a:extLst>
                  <a:ext uri="{FF2B5EF4-FFF2-40B4-BE49-F238E27FC236}">
                    <a16:creationId xmlns:a16="http://schemas.microsoft.com/office/drawing/2014/main" id="{6E608E0D-0625-CF4A-2257-50AA04B9E6B2}"/>
                  </a:ext>
                </a:extLst>
              </p:cNvPr>
              <p:cNvSpPr/>
              <p:nvPr/>
            </p:nvSpPr>
            <p:spPr>
              <a:xfrm>
                <a:off x="636810" y="9750908"/>
                <a:ext cx="613004" cy="659680"/>
              </a:xfrm>
              <a:custGeom>
                <a:avLst/>
                <a:gdLst>
                  <a:gd name="connsiteX0" fmla="*/ 35076 w 613004"/>
                  <a:gd name="connsiteY0" fmla="*/ 0 h 659680"/>
                  <a:gd name="connsiteX1" fmla="*/ 0 w 613004"/>
                  <a:gd name="connsiteY1" fmla="*/ 0 h 659680"/>
                  <a:gd name="connsiteX2" fmla="*/ 0 w 613004"/>
                  <a:gd name="connsiteY2" fmla="*/ 641810 h 659680"/>
                  <a:gd name="connsiteX3" fmla="*/ 17475 w 613004"/>
                  <a:gd name="connsiteY3" fmla="*/ 659680 h 659680"/>
                  <a:gd name="connsiteX4" fmla="*/ 613005 w 613004"/>
                  <a:gd name="connsiteY4" fmla="*/ 659680 h 659680"/>
                  <a:gd name="connsiteX5" fmla="*/ 613005 w 613004"/>
                  <a:gd name="connsiteY5" fmla="*/ 624066 h 659680"/>
                  <a:gd name="connsiteX6" fmla="*/ 35076 w 613004"/>
                  <a:gd name="connsiteY6" fmla="*/ 624066 h 659680"/>
                  <a:gd name="connsiteX7" fmla="*/ 35076 w 613004"/>
                  <a:gd name="connsiteY7" fmla="*/ 127 h 6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04" h="659680">
                    <a:moveTo>
                      <a:pt x="35076" y="0"/>
                    </a:moveTo>
                    <a:lnTo>
                      <a:pt x="0" y="0"/>
                    </a:lnTo>
                    <a:lnTo>
                      <a:pt x="0" y="641810"/>
                    </a:lnTo>
                    <a:cubicBezTo>
                      <a:pt x="0" y="651696"/>
                      <a:pt x="7851" y="659680"/>
                      <a:pt x="17475" y="659680"/>
                    </a:cubicBezTo>
                    <a:lnTo>
                      <a:pt x="613005" y="659680"/>
                    </a:lnTo>
                    <a:lnTo>
                      <a:pt x="613005" y="624066"/>
                    </a:lnTo>
                    <a:lnTo>
                      <a:pt x="35076" y="624066"/>
                    </a:lnTo>
                    <a:lnTo>
                      <a:pt x="35076" y="127"/>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0F418159-64BC-3C3E-BD84-5AD025E3FC93}"/>
                  </a:ext>
                </a:extLst>
              </p:cNvPr>
              <p:cNvSpPr/>
              <p:nvPr/>
            </p:nvSpPr>
            <p:spPr>
              <a:xfrm>
                <a:off x="706962" y="9447747"/>
                <a:ext cx="280100" cy="303161"/>
              </a:xfrm>
              <a:custGeom>
                <a:avLst/>
                <a:gdLst>
                  <a:gd name="connsiteX0" fmla="*/ 34949 w 280100"/>
                  <a:gd name="connsiteY0" fmla="*/ 35741 h 303161"/>
                  <a:gd name="connsiteX1" fmla="*/ 245151 w 280100"/>
                  <a:gd name="connsiteY1" fmla="*/ 35741 h 303161"/>
                  <a:gd name="connsiteX2" fmla="*/ 245151 w 280100"/>
                  <a:gd name="connsiteY2" fmla="*/ 267547 h 303161"/>
                  <a:gd name="connsiteX3" fmla="*/ 34949 w 280100"/>
                  <a:gd name="connsiteY3" fmla="*/ 267547 h 303161"/>
                  <a:gd name="connsiteX4" fmla="*/ 34949 w 280100"/>
                  <a:gd name="connsiteY4" fmla="*/ 35741 h 303161"/>
                  <a:gd name="connsiteX5" fmla="*/ 262626 w 280100"/>
                  <a:gd name="connsiteY5" fmla="*/ 303161 h 303161"/>
                  <a:gd name="connsiteX6" fmla="*/ 280100 w 280100"/>
                  <a:gd name="connsiteY6" fmla="*/ 285291 h 303161"/>
                  <a:gd name="connsiteX7" fmla="*/ 280100 w 280100"/>
                  <a:gd name="connsiteY7" fmla="*/ 17870 h 303161"/>
                  <a:gd name="connsiteX8" fmla="*/ 262626 w 280100"/>
                  <a:gd name="connsiteY8" fmla="*/ 0 h 303161"/>
                  <a:gd name="connsiteX9" fmla="*/ 17475 w 280100"/>
                  <a:gd name="connsiteY9" fmla="*/ 0 h 303161"/>
                  <a:gd name="connsiteX10" fmla="*/ 0 w 280100"/>
                  <a:gd name="connsiteY10" fmla="*/ 17870 h 303161"/>
                  <a:gd name="connsiteX11" fmla="*/ 0 w 280100"/>
                  <a:gd name="connsiteY11" fmla="*/ 285291 h 303161"/>
                  <a:gd name="connsiteX12" fmla="*/ 17475 w 280100"/>
                  <a:gd name="connsiteY12" fmla="*/ 303161 h 303161"/>
                  <a:gd name="connsiteX13" fmla="*/ 262626 w 280100"/>
                  <a:gd name="connsiteY13" fmla="*/ 303161 h 3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100" h="303161">
                    <a:moveTo>
                      <a:pt x="34949" y="35741"/>
                    </a:moveTo>
                    <a:lnTo>
                      <a:pt x="245151" y="35741"/>
                    </a:lnTo>
                    <a:lnTo>
                      <a:pt x="245151" y="267547"/>
                    </a:lnTo>
                    <a:lnTo>
                      <a:pt x="34949" y="267547"/>
                    </a:lnTo>
                    <a:lnTo>
                      <a:pt x="34949" y="35741"/>
                    </a:lnTo>
                    <a:close/>
                    <a:moveTo>
                      <a:pt x="262626" y="303161"/>
                    </a:moveTo>
                    <a:cubicBezTo>
                      <a:pt x="272250" y="303161"/>
                      <a:pt x="280100" y="295177"/>
                      <a:pt x="280100" y="285291"/>
                    </a:cubicBezTo>
                    <a:lnTo>
                      <a:pt x="280100" y="17870"/>
                    </a:lnTo>
                    <a:cubicBezTo>
                      <a:pt x="280100" y="7985"/>
                      <a:pt x="272250" y="0"/>
                      <a:pt x="262626" y="0"/>
                    </a:cubicBezTo>
                    <a:lnTo>
                      <a:pt x="17475" y="0"/>
                    </a:lnTo>
                    <a:cubicBezTo>
                      <a:pt x="7851" y="0"/>
                      <a:pt x="0" y="7985"/>
                      <a:pt x="0" y="17870"/>
                    </a:cubicBezTo>
                    <a:lnTo>
                      <a:pt x="0" y="285291"/>
                    </a:lnTo>
                    <a:cubicBezTo>
                      <a:pt x="0" y="295177"/>
                      <a:pt x="7851" y="303161"/>
                      <a:pt x="17475" y="303161"/>
                    </a:cubicBezTo>
                    <a:lnTo>
                      <a:pt x="262626" y="30316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4" name="Freeform 33">
              <a:extLst>
                <a:ext uri="{FF2B5EF4-FFF2-40B4-BE49-F238E27FC236}">
                  <a16:creationId xmlns:a16="http://schemas.microsoft.com/office/drawing/2014/main" id="{2967CD46-5483-67DB-3C19-9677DACE68DD}"/>
                </a:ext>
              </a:extLst>
            </p:cNvPr>
            <p:cNvSpPr/>
            <p:nvPr/>
          </p:nvSpPr>
          <p:spPr>
            <a:xfrm>
              <a:off x="1022138" y="9626196"/>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575DD09-E4EF-028C-E7D3-0C66A603DA61}"/>
                </a:ext>
              </a:extLst>
            </p:cNvPr>
            <p:cNvSpPr/>
            <p:nvPr/>
          </p:nvSpPr>
          <p:spPr>
            <a:xfrm>
              <a:off x="1022138" y="9715294"/>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48D2855E-3A7B-D194-2EF9-EEAA7346CD93}"/>
                </a:ext>
              </a:extLst>
            </p:cNvPr>
            <p:cNvSpPr/>
            <p:nvPr/>
          </p:nvSpPr>
          <p:spPr>
            <a:xfrm>
              <a:off x="706962" y="9804392"/>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6BCCAE25-9372-4690-2A87-44FD36B43E58}"/>
                </a:ext>
              </a:extLst>
            </p:cNvPr>
            <p:cNvSpPr/>
            <p:nvPr/>
          </p:nvSpPr>
          <p:spPr>
            <a:xfrm>
              <a:off x="917164" y="9804392"/>
              <a:ext cx="280227" cy="35613"/>
            </a:xfrm>
            <a:custGeom>
              <a:avLst/>
              <a:gdLst>
                <a:gd name="connsiteX0" fmla="*/ 0 w 280227"/>
                <a:gd name="connsiteY0" fmla="*/ 0 h 35613"/>
                <a:gd name="connsiteX1" fmla="*/ 280227 w 280227"/>
                <a:gd name="connsiteY1" fmla="*/ 0 h 35613"/>
                <a:gd name="connsiteX2" fmla="*/ 280227 w 280227"/>
                <a:gd name="connsiteY2" fmla="*/ 35614 h 35613"/>
                <a:gd name="connsiteX3" fmla="*/ 0 w 280227"/>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80227" h="35613">
                  <a:moveTo>
                    <a:pt x="0" y="0"/>
                  </a:moveTo>
                  <a:lnTo>
                    <a:pt x="280227" y="0"/>
                  </a:lnTo>
                  <a:lnTo>
                    <a:pt x="28022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48F9D17B-742F-25E3-C903-0268E16852AF}"/>
                </a:ext>
              </a:extLst>
            </p:cNvPr>
            <p:cNvSpPr/>
            <p:nvPr/>
          </p:nvSpPr>
          <p:spPr>
            <a:xfrm>
              <a:off x="706962" y="9893617"/>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C95A4A61-DEEA-14A4-8717-7A5EDF9AFE71}"/>
                </a:ext>
              </a:extLst>
            </p:cNvPr>
            <p:cNvSpPr/>
            <p:nvPr/>
          </p:nvSpPr>
          <p:spPr>
            <a:xfrm>
              <a:off x="706962" y="9982715"/>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F3BC5533-9D30-A11D-4A88-2E3F6D72C0F4}"/>
                </a:ext>
              </a:extLst>
            </p:cNvPr>
            <p:cNvSpPr/>
            <p:nvPr/>
          </p:nvSpPr>
          <p:spPr>
            <a:xfrm>
              <a:off x="917164" y="9982715"/>
              <a:ext cx="210202" cy="35613"/>
            </a:xfrm>
            <a:custGeom>
              <a:avLst/>
              <a:gdLst>
                <a:gd name="connsiteX0" fmla="*/ 0 w 210202"/>
                <a:gd name="connsiteY0" fmla="*/ 0 h 35613"/>
                <a:gd name="connsiteX1" fmla="*/ 210202 w 210202"/>
                <a:gd name="connsiteY1" fmla="*/ 0 h 35613"/>
                <a:gd name="connsiteX2" fmla="*/ 210202 w 210202"/>
                <a:gd name="connsiteY2" fmla="*/ 35614 h 35613"/>
                <a:gd name="connsiteX3" fmla="*/ 0 w 21020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10202" h="35613">
                  <a:moveTo>
                    <a:pt x="0" y="0"/>
                  </a:moveTo>
                  <a:lnTo>
                    <a:pt x="210202" y="0"/>
                  </a:lnTo>
                  <a:lnTo>
                    <a:pt x="210202"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9DE592B-A865-6D09-FABD-88C09D84CFA8}"/>
                </a:ext>
              </a:extLst>
            </p:cNvPr>
            <p:cNvSpPr/>
            <p:nvPr/>
          </p:nvSpPr>
          <p:spPr>
            <a:xfrm>
              <a:off x="1127239" y="10071813"/>
              <a:ext cx="52550" cy="35613"/>
            </a:xfrm>
            <a:custGeom>
              <a:avLst/>
              <a:gdLst>
                <a:gd name="connsiteX0" fmla="*/ 0 w 52550"/>
                <a:gd name="connsiteY0" fmla="*/ 0 h 35613"/>
                <a:gd name="connsiteX1" fmla="*/ 52550 w 52550"/>
                <a:gd name="connsiteY1" fmla="*/ 0 h 35613"/>
                <a:gd name="connsiteX2" fmla="*/ 52550 w 52550"/>
                <a:gd name="connsiteY2" fmla="*/ 35614 h 35613"/>
                <a:gd name="connsiteX3" fmla="*/ 0 w 52550"/>
                <a:gd name="connsiteY3" fmla="*/ 35614 h 35613"/>
              </a:gdLst>
              <a:ahLst/>
              <a:cxnLst>
                <a:cxn ang="0">
                  <a:pos x="connsiteX0" y="connsiteY0"/>
                </a:cxn>
                <a:cxn ang="0">
                  <a:pos x="connsiteX1" y="connsiteY1"/>
                </a:cxn>
                <a:cxn ang="0">
                  <a:pos x="connsiteX2" y="connsiteY2"/>
                </a:cxn>
                <a:cxn ang="0">
                  <a:pos x="connsiteX3" y="connsiteY3"/>
                </a:cxn>
              </a:cxnLst>
              <a:rect l="l" t="t" r="r" b="b"/>
              <a:pathLst>
                <a:path w="52550" h="35613">
                  <a:moveTo>
                    <a:pt x="0" y="0"/>
                  </a:moveTo>
                  <a:lnTo>
                    <a:pt x="52550" y="0"/>
                  </a:lnTo>
                  <a:lnTo>
                    <a:pt x="52550"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8BD28563-03D2-4792-6483-3AEDB90CDEAB}"/>
                </a:ext>
              </a:extLst>
            </p:cNvPr>
            <p:cNvSpPr/>
            <p:nvPr/>
          </p:nvSpPr>
          <p:spPr>
            <a:xfrm>
              <a:off x="706962" y="10071813"/>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3" name="Graphic 4">
              <a:extLst>
                <a:ext uri="{FF2B5EF4-FFF2-40B4-BE49-F238E27FC236}">
                  <a16:creationId xmlns:a16="http://schemas.microsoft.com/office/drawing/2014/main" id="{B7615240-F17B-7EFA-27F4-AB7426389116}"/>
                </a:ext>
              </a:extLst>
            </p:cNvPr>
            <p:cNvGrpSpPr/>
            <p:nvPr/>
          </p:nvGrpSpPr>
          <p:grpSpPr>
            <a:xfrm>
              <a:off x="706962" y="9447747"/>
              <a:ext cx="823080" cy="998709"/>
              <a:chOff x="706962" y="9447747"/>
              <a:chExt cx="823080" cy="998709"/>
            </a:xfrm>
            <a:solidFill>
              <a:srgbClr val="231F20"/>
            </a:solidFill>
          </p:grpSpPr>
          <p:sp>
            <p:nvSpPr>
              <p:cNvPr id="132" name="Freeform 131">
                <a:extLst>
                  <a:ext uri="{FF2B5EF4-FFF2-40B4-BE49-F238E27FC236}">
                    <a16:creationId xmlns:a16="http://schemas.microsoft.com/office/drawing/2014/main" id="{B7CC9301-E6AC-342E-50EA-211AF473F181}"/>
                  </a:ext>
                </a:extLst>
              </p:cNvPr>
              <p:cNvSpPr/>
              <p:nvPr/>
            </p:nvSpPr>
            <p:spPr>
              <a:xfrm>
                <a:off x="1022392" y="9447747"/>
                <a:ext cx="262625" cy="124838"/>
              </a:xfrm>
              <a:custGeom>
                <a:avLst/>
                <a:gdLst>
                  <a:gd name="connsiteX0" fmla="*/ 227550 w 262625"/>
                  <a:gd name="connsiteY0" fmla="*/ 89225 h 124838"/>
                  <a:gd name="connsiteX1" fmla="*/ 34949 w 262625"/>
                  <a:gd name="connsiteY1" fmla="*/ 89225 h 124838"/>
                  <a:gd name="connsiteX2" fmla="*/ 34949 w 262625"/>
                  <a:gd name="connsiteY2" fmla="*/ 35741 h 124838"/>
                  <a:gd name="connsiteX3" fmla="*/ 227550 w 262625"/>
                  <a:gd name="connsiteY3" fmla="*/ 35741 h 124838"/>
                  <a:gd name="connsiteX4" fmla="*/ 227550 w 262625"/>
                  <a:gd name="connsiteY4" fmla="*/ 89225 h 124838"/>
                  <a:gd name="connsiteX5" fmla="*/ 262626 w 262625"/>
                  <a:gd name="connsiteY5" fmla="*/ 17870 h 124838"/>
                  <a:gd name="connsiteX6" fmla="*/ 245151 w 262625"/>
                  <a:gd name="connsiteY6" fmla="*/ 0 h 124838"/>
                  <a:gd name="connsiteX7" fmla="*/ 17475 w 262625"/>
                  <a:gd name="connsiteY7" fmla="*/ 0 h 124838"/>
                  <a:gd name="connsiteX8" fmla="*/ 0 w 262625"/>
                  <a:gd name="connsiteY8" fmla="*/ 17870 h 124838"/>
                  <a:gd name="connsiteX9" fmla="*/ 0 w 262625"/>
                  <a:gd name="connsiteY9" fmla="*/ 106968 h 124838"/>
                  <a:gd name="connsiteX10" fmla="*/ 17475 w 262625"/>
                  <a:gd name="connsiteY10" fmla="*/ 124838 h 124838"/>
                  <a:gd name="connsiteX11" fmla="*/ 245151 w 262625"/>
                  <a:gd name="connsiteY11" fmla="*/ 124838 h 124838"/>
                  <a:gd name="connsiteX12" fmla="*/ 262626 w 262625"/>
                  <a:gd name="connsiteY12" fmla="*/ 106968 h 124838"/>
                  <a:gd name="connsiteX13" fmla="*/ 262626 w 262625"/>
                  <a:gd name="connsiteY13" fmla="*/ 17870 h 12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625" h="124838">
                    <a:moveTo>
                      <a:pt x="227550" y="89225"/>
                    </a:moveTo>
                    <a:lnTo>
                      <a:pt x="34949" y="89225"/>
                    </a:lnTo>
                    <a:lnTo>
                      <a:pt x="34949" y="35741"/>
                    </a:lnTo>
                    <a:lnTo>
                      <a:pt x="227550" y="35741"/>
                    </a:lnTo>
                    <a:lnTo>
                      <a:pt x="227550" y="89225"/>
                    </a:lnTo>
                    <a:close/>
                    <a:moveTo>
                      <a:pt x="262626" y="17870"/>
                    </a:moveTo>
                    <a:cubicBezTo>
                      <a:pt x="262626" y="7985"/>
                      <a:pt x="254775" y="0"/>
                      <a:pt x="245151" y="0"/>
                    </a:cubicBezTo>
                    <a:lnTo>
                      <a:pt x="17475" y="0"/>
                    </a:lnTo>
                    <a:cubicBezTo>
                      <a:pt x="7851" y="0"/>
                      <a:pt x="0" y="7985"/>
                      <a:pt x="0" y="17870"/>
                    </a:cubicBezTo>
                    <a:lnTo>
                      <a:pt x="0" y="106968"/>
                    </a:lnTo>
                    <a:cubicBezTo>
                      <a:pt x="0" y="116854"/>
                      <a:pt x="7851" y="124838"/>
                      <a:pt x="17475" y="124838"/>
                    </a:cubicBezTo>
                    <a:lnTo>
                      <a:pt x="245151" y="124838"/>
                    </a:lnTo>
                    <a:cubicBezTo>
                      <a:pt x="254775" y="124838"/>
                      <a:pt x="262626" y="116854"/>
                      <a:pt x="262626" y="106968"/>
                    </a:cubicBezTo>
                    <a:lnTo>
                      <a:pt x="262626" y="17870"/>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3" name="Freeform 132">
                <a:extLst>
                  <a:ext uri="{FF2B5EF4-FFF2-40B4-BE49-F238E27FC236}">
                    <a16:creationId xmlns:a16="http://schemas.microsoft.com/office/drawing/2014/main" id="{D52C578E-E2E6-413E-F3C4-886B24FD4179}"/>
                  </a:ext>
                </a:extLst>
              </p:cNvPr>
              <p:cNvSpPr/>
              <p:nvPr/>
            </p:nvSpPr>
            <p:spPr>
              <a:xfrm>
                <a:off x="706962" y="10161038"/>
                <a:ext cx="175210" cy="178285"/>
              </a:xfrm>
              <a:custGeom>
                <a:avLst/>
                <a:gdLst>
                  <a:gd name="connsiteX0" fmla="*/ 140050 w 175210"/>
                  <a:gd name="connsiteY0" fmla="*/ 89098 h 178285"/>
                  <a:gd name="connsiteX1" fmla="*/ 107634 w 175210"/>
                  <a:gd name="connsiteY1" fmla="*/ 138527 h 178285"/>
                  <a:gd name="connsiteX2" fmla="*/ 50398 w 175210"/>
                  <a:gd name="connsiteY2" fmla="*/ 126867 h 178285"/>
                  <a:gd name="connsiteX3" fmla="*/ 39001 w 175210"/>
                  <a:gd name="connsiteY3" fmla="*/ 68567 h 178285"/>
                  <a:gd name="connsiteX4" fmla="*/ 87500 w 175210"/>
                  <a:gd name="connsiteY4" fmla="*/ 35615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1"/>
                      <a:pt x="127261" y="130289"/>
                      <a:pt x="107634" y="138527"/>
                    </a:cubicBezTo>
                    <a:cubicBezTo>
                      <a:pt x="88006" y="146765"/>
                      <a:pt x="65467" y="142202"/>
                      <a:pt x="50398" y="126867"/>
                    </a:cubicBezTo>
                    <a:cubicBezTo>
                      <a:pt x="35329" y="111532"/>
                      <a:pt x="30897" y="88592"/>
                      <a:pt x="39001" y="68567"/>
                    </a:cubicBezTo>
                    <a:cubicBezTo>
                      <a:pt x="47105" y="48542"/>
                      <a:pt x="66353" y="35615"/>
                      <a:pt x="87500" y="35615"/>
                    </a:cubicBezTo>
                    <a:cubicBezTo>
                      <a:pt x="116497" y="35615"/>
                      <a:pt x="140050" y="59568"/>
                      <a:pt x="140050" y="89098"/>
                    </a:cubicBezTo>
                    <a:moveTo>
                      <a:pt x="0" y="89098"/>
                    </a:moveTo>
                    <a:cubicBezTo>
                      <a:pt x="0" y="125219"/>
                      <a:pt x="21273" y="157664"/>
                      <a:pt x="54070" y="171479"/>
                    </a:cubicBezTo>
                    <a:cubicBezTo>
                      <a:pt x="86740" y="185294"/>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4" name="Freeform 133">
                <a:extLst>
                  <a:ext uri="{FF2B5EF4-FFF2-40B4-BE49-F238E27FC236}">
                    <a16:creationId xmlns:a16="http://schemas.microsoft.com/office/drawing/2014/main" id="{EA340F27-CD69-63F6-F982-24D86F772B1D}"/>
                  </a:ext>
                </a:extLst>
              </p:cNvPr>
              <p:cNvSpPr/>
              <p:nvPr/>
            </p:nvSpPr>
            <p:spPr>
              <a:xfrm>
                <a:off x="917164" y="10161038"/>
                <a:ext cx="175210" cy="178285"/>
              </a:xfrm>
              <a:custGeom>
                <a:avLst/>
                <a:gdLst>
                  <a:gd name="connsiteX0" fmla="*/ 140050 w 175210"/>
                  <a:gd name="connsiteY0" fmla="*/ 89098 h 178285"/>
                  <a:gd name="connsiteX1" fmla="*/ 107634 w 175210"/>
                  <a:gd name="connsiteY1" fmla="*/ 138527 h 178285"/>
                  <a:gd name="connsiteX2" fmla="*/ 50398 w 175210"/>
                  <a:gd name="connsiteY2" fmla="*/ 126867 h 178285"/>
                  <a:gd name="connsiteX3" fmla="*/ 39001 w 175210"/>
                  <a:gd name="connsiteY3" fmla="*/ 68567 h 178285"/>
                  <a:gd name="connsiteX4" fmla="*/ 87500 w 175210"/>
                  <a:gd name="connsiteY4" fmla="*/ 35615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1"/>
                      <a:pt x="127261" y="130289"/>
                      <a:pt x="107634" y="138527"/>
                    </a:cubicBezTo>
                    <a:cubicBezTo>
                      <a:pt x="88006" y="146765"/>
                      <a:pt x="65467" y="142202"/>
                      <a:pt x="50398" y="126867"/>
                    </a:cubicBezTo>
                    <a:cubicBezTo>
                      <a:pt x="35329" y="111532"/>
                      <a:pt x="30897" y="88592"/>
                      <a:pt x="39001" y="68567"/>
                    </a:cubicBezTo>
                    <a:cubicBezTo>
                      <a:pt x="47106" y="48542"/>
                      <a:pt x="66353" y="35615"/>
                      <a:pt x="87500" y="35615"/>
                    </a:cubicBezTo>
                    <a:cubicBezTo>
                      <a:pt x="116497" y="35615"/>
                      <a:pt x="140050" y="59568"/>
                      <a:pt x="140050" y="89098"/>
                    </a:cubicBezTo>
                    <a:moveTo>
                      <a:pt x="0" y="89098"/>
                    </a:moveTo>
                    <a:cubicBezTo>
                      <a:pt x="0" y="125219"/>
                      <a:pt x="21273" y="157664"/>
                      <a:pt x="54070" y="171479"/>
                    </a:cubicBezTo>
                    <a:cubicBezTo>
                      <a:pt x="86740" y="185294"/>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5" name="Freeform 134">
                <a:extLst>
                  <a:ext uri="{FF2B5EF4-FFF2-40B4-BE49-F238E27FC236}">
                    <a16:creationId xmlns:a16="http://schemas.microsoft.com/office/drawing/2014/main" id="{2802171A-EF11-25A0-4E0C-A78874A648C7}"/>
                  </a:ext>
                </a:extLst>
              </p:cNvPr>
              <p:cNvSpPr/>
              <p:nvPr/>
            </p:nvSpPr>
            <p:spPr>
              <a:xfrm>
                <a:off x="1127273" y="9644066"/>
                <a:ext cx="402769" cy="802389"/>
              </a:xfrm>
              <a:custGeom>
                <a:avLst/>
                <a:gdLst>
                  <a:gd name="connsiteX0" fmla="*/ 401883 w 402769"/>
                  <a:gd name="connsiteY0" fmla="*/ 333072 h 802389"/>
                  <a:gd name="connsiteX1" fmla="*/ 311724 w 402769"/>
                  <a:gd name="connsiteY1" fmla="*/ 57920 h 802389"/>
                  <a:gd name="connsiteX2" fmla="*/ 232835 w 402769"/>
                  <a:gd name="connsiteY2" fmla="*/ 0 h 802389"/>
                  <a:gd name="connsiteX3" fmla="*/ 210168 w 402769"/>
                  <a:gd name="connsiteY3" fmla="*/ 0 h 802389"/>
                  <a:gd name="connsiteX4" fmla="*/ 192694 w 402769"/>
                  <a:gd name="connsiteY4" fmla="*/ 17871 h 802389"/>
                  <a:gd name="connsiteX5" fmla="*/ 192694 w 402769"/>
                  <a:gd name="connsiteY5" fmla="*/ 285291 h 802389"/>
                  <a:gd name="connsiteX6" fmla="*/ 183577 w 402769"/>
                  <a:gd name="connsiteY6" fmla="*/ 285291 h 802389"/>
                  <a:gd name="connsiteX7" fmla="*/ 173446 w 402769"/>
                  <a:gd name="connsiteY7" fmla="*/ 272490 h 802389"/>
                  <a:gd name="connsiteX8" fmla="*/ 103041 w 402769"/>
                  <a:gd name="connsiteY8" fmla="*/ 232948 h 802389"/>
                  <a:gd name="connsiteX9" fmla="*/ 25798 w 402769"/>
                  <a:gd name="connsiteY9" fmla="*/ 255761 h 802389"/>
                  <a:gd name="connsiteX10" fmla="*/ 6551 w 402769"/>
                  <a:gd name="connsiteY10" fmla="*/ 271350 h 802389"/>
                  <a:gd name="connsiteX11" fmla="*/ 3512 w 402769"/>
                  <a:gd name="connsiteY11" fmla="*/ 295938 h 802389"/>
                  <a:gd name="connsiteX12" fmla="*/ 157618 w 402769"/>
                  <a:gd name="connsiteY12" fmla="*/ 505184 h 802389"/>
                  <a:gd name="connsiteX13" fmla="*/ 157618 w 402769"/>
                  <a:gd name="connsiteY13" fmla="*/ 784519 h 802389"/>
                  <a:gd name="connsiteX14" fmla="*/ 175093 w 402769"/>
                  <a:gd name="connsiteY14" fmla="*/ 802389 h 802389"/>
                  <a:gd name="connsiteX15" fmla="*/ 332744 w 402769"/>
                  <a:gd name="connsiteY15" fmla="*/ 802389 h 802389"/>
                  <a:gd name="connsiteX16" fmla="*/ 350219 w 402769"/>
                  <a:gd name="connsiteY16" fmla="*/ 784519 h 802389"/>
                  <a:gd name="connsiteX17" fmla="*/ 350219 w 402769"/>
                  <a:gd name="connsiteY17" fmla="*/ 624066 h 802389"/>
                  <a:gd name="connsiteX18" fmla="*/ 315143 w 402769"/>
                  <a:gd name="connsiteY18" fmla="*/ 624066 h 802389"/>
                  <a:gd name="connsiteX19" fmla="*/ 315143 w 402769"/>
                  <a:gd name="connsiteY19" fmla="*/ 766649 h 802389"/>
                  <a:gd name="connsiteX20" fmla="*/ 192567 w 402769"/>
                  <a:gd name="connsiteY20" fmla="*/ 766649 h 802389"/>
                  <a:gd name="connsiteX21" fmla="*/ 192567 w 402769"/>
                  <a:gd name="connsiteY21" fmla="*/ 499228 h 802389"/>
                  <a:gd name="connsiteX22" fmla="*/ 189022 w 402769"/>
                  <a:gd name="connsiteY22" fmla="*/ 488582 h 802389"/>
                  <a:gd name="connsiteX23" fmla="*/ 41627 w 402769"/>
                  <a:gd name="connsiteY23" fmla="*/ 288460 h 802389"/>
                  <a:gd name="connsiteX24" fmla="*/ 47578 w 402769"/>
                  <a:gd name="connsiteY24" fmla="*/ 283644 h 802389"/>
                  <a:gd name="connsiteX25" fmla="*/ 99116 w 402769"/>
                  <a:gd name="connsiteY25" fmla="*/ 268435 h 802389"/>
                  <a:gd name="connsiteX26" fmla="*/ 146095 w 402769"/>
                  <a:gd name="connsiteY26" fmla="*/ 294797 h 802389"/>
                  <a:gd name="connsiteX27" fmla="*/ 161417 w 402769"/>
                  <a:gd name="connsiteY27" fmla="*/ 314314 h 802389"/>
                  <a:gd name="connsiteX28" fmla="*/ 175093 w 402769"/>
                  <a:gd name="connsiteY28" fmla="*/ 321032 h 802389"/>
                  <a:gd name="connsiteX29" fmla="*/ 210168 w 402769"/>
                  <a:gd name="connsiteY29" fmla="*/ 321032 h 802389"/>
                  <a:gd name="connsiteX30" fmla="*/ 227643 w 402769"/>
                  <a:gd name="connsiteY30" fmla="*/ 303161 h 802389"/>
                  <a:gd name="connsiteX31" fmla="*/ 227643 w 402769"/>
                  <a:gd name="connsiteY31" fmla="*/ 35741 h 802389"/>
                  <a:gd name="connsiteX32" fmla="*/ 232835 w 402769"/>
                  <a:gd name="connsiteY32" fmla="*/ 35741 h 802389"/>
                  <a:gd name="connsiteX33" fmla="*/ 278547 w 402769"/>
                  <a:gd name="connsiteY33" fmla="*/ 69200 h 802389"/>
                  <a:gd name="connsiteX34" fmla="*/ 367693 w 402769"/>
                  <a:gd name="connsiteY34" fmla="*/ 341691 h 802389"/>
                  <a:gd name="connsiteX35" fmla="*/ 367693 w 402769"/>
                  <a:gd name="connsiteY35" fmla="*/ 371220 h 802389"/>
                  <a:gd name="connsiteX36" fmla="*/ 316282 w 402769"/>
                  <a:gd name="connsiteY36" fmla="*/ 510761 h 802389"/>
                  <a:gd name="connsiteX37" fmla="*/ 315143 w 402769"/>
                  <a:gd name="connsiteY37" fmla="*/ 516971 h 802389"/>
                  <a:gd name="connsiteX38" fmla="*/ 315143 w 402769"/>
                  <a:gd name="connsiteY38" fmla="*/ 588326 h 802389"/>
                  <a:gd name="connsiteX39" fmla="*/ 350219 w 402769"/>
                  <a:gd name="connsiteY39" fmla="*/ 588326 h 802389"/>
                  <a:gd name="connsiteX40" fmla="*/ 350219 w 402769"/>
                  <a:gd name="connsiteY40" fmla="*/ 520267 h 802389"/>
                  <a:gd name="connsiteX41" fmla="*/ 401630 w 402769"/>
                  <a:gd name="connsiteY41" fmla="*/ 380726 h 802389"/>
                  <a:gd name="connsiteX42" fmla="*/ 402769 w 402769"/>
                  <a:gd name="connsiteY42" fmla="*/ 374516 h 802389"/>
                  <a:gd name="connsiteX43" fmla="*/ 402769 w 402769"/>
                  <a:gd name="connsiteY43" fmla="*/ 338902 h 802389"/>
                  <a:gd name="connsiteX44" fmla="*/ 401883 w 402769"/>
                  <a:gd name="connsiteY44" fmla="*/ 333199 h 80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2769" h="802389">
                    <a:moveTo>
                      <a:pt x="401883" y="333072"/>
                    </a:moveTo>
                    <a:lnTo>
                      <a:pt x="311724" y="57920"/>
                    </a:lnTo>
                    <a:cubicBezTo>
                      <a:pt x="300454" y="23320"/>
                      <a:pt x="268670" y="0"/>
                      <a:pt x="232835" y="0"/>
                    </a:cubicBezTo>
                    <a:lnTo>
                      <a:pt x="210168" y="0"/>
                    </a:lnTo>
                    <a:cubicBezTo>
                      <a:pt x="200545" y="0"/>
                      <a:pt x="192694" y="7985"/>
                      <a:pt x="192694" y="17871"/>
                    </a:cubicBezTo>
                    <a:lnTo>
                      <a:pt x="192694" y="285291"/>
                    </a:lnTo>
                    <a:lnTo>
                      <a:pt x="183577" y="285291"/>
                    </a:lnTo>
                    <a:lnTo>
                      <a:pt x="173446" y="272490"/>
                    </a:lnTo>
                    <a:cubicBezTo>
                      <a:pt x="155972" y="250311"/>
                      <a:pt x="130646" y="236116"/>
                      <a:pt x="103041" y="232948"/>
                    </a:cubicBezTo>
                    <a:cubicBezTo>
                      <a:pt x="75310" y="229779"/>
                      <a:pt x="47578" y="238018"/>
                      <a:pt x="25798" y="255761"/>
                    </a:cubicBezTo>
                    <a:lnTo>
                      <a:pt x="6551" y="271350"/>
                    </a:lnTo>
                    <a:cubicBezTo>
                      <a:pt x="-793" y="277307"/>
                      <a:pt x="-2186" y="288206"/>
                      <a:pt x="3512" y="295938"/>
                    </a:cubicBezTo>
                    <a:lnTo>
                      <a:pt x="157618" y="505184"/>
                    </a:lnTo>
                    <a:lnTo>
                      <a:pt x="157618" y="784519"/>
                    </a:lnTo>
                    <a:cubicBezTo>
                      <a:pt x="157618" y="794405"/>
                      <a:pt x="165469" y="802389"/>
                      <a:pt x="175093" y="802389"/>
                    </a:cubicBezTo>
                    <a:lnTo>
                      <a:pt x="332744" y="802389"/>
                    </a:lnTo>
                    <a:cubicBezTo>
                      <a:pt x="342368" y="802389"/>
                      <a:pt x="350219" y="794405"/>
                      <a:pt x="350219" y="784519"/>
                    </a:cubicBezTo>
                    <a:lnTo>
                      <a:pt x="350219" y="624066"/>
                    </a:lnTo>
                    <a:lnTo>
                      <a:pt x="315143" y="624066"/>
                    </a:lnTo>
                    <a:lnTo>
                      <a:pt x="315143" y="766649"/>
                    </a:lnTo>
                    <a:lnTo>
                      <a:pt x="192567" y="766649"/>
                    </a:lnTo>
                    <a:lnTo>
                      <a:pt x="192567" y="499228"/>
                    </a:lnTo>
                    <a:cubicBezTo>
                      <a:pt x="192567" y="495426"/>
                      <a:pt x="191301" y="491623"/>
                      <a:pt x="189022" y="488582"/>
                    </a:cubicBezTo>
                    <a:lnTo>
                      <a:pt x="41627" y="288460"/>
                    </a:lnTo>
                    <a:lnTo>
                      <a:pt x="47578" y="283644"/>
                    </a:lnTo>
                    <a:cubicBezTo>
                      <a:pt x="62141" y="271857"/>
                      <a:pt x="80628" y="266407"/>
                      <a:pt x="99116" y="268435"/>
                    </a:cubicBezTo>
                    <a:cubicBezTo>
                      <a:pt x="117604" y="270590"/>
                      <a:pt x="134445" y="279968"/>
                      <a:pt x="146095" y="294797"/>
                    </a:cubicBezTo>
                    <a:lnTo>
                      <a:pt x="161417" y="314314"/>
                    </a:lnTo>
                    <a:cubicBezTo>
                      <a:pt x="164709" y="318497"/>
                      <a:pt x="169774" y="321032"/>
                      <a:pt x="175093" y="321032"/>
                    </a:cubicBezTo>
                    <a:lnTo>
                      <a:pt x="210168" y="321032"/>
                    </a:lnTo>
                    <a:cubicBezTo>
                      <a:pt x="219792" y="321032"/>
                      <a:pt x="227643" y="313047"/>
                      <a:pt x="227643" y="303161"/>
                    </a:cubicBezTo>
                    <a:lnTo>
                      <a:pt x="227643" y="35741"/>
                    </a:lnTo>
                    <a:lnTo>
                      <a:pt x="232835" y="35741"/>
                    </a:lnTo>
                    <a:cubicBezTo>
                      <a:pt x="253602" y="35741"/>
                      <a:pt x="271963" y="49175"/>
                      <a:pt x="278547" y="69200"/>
                    </a:cubicBezTo>
                    <a:lnTo>
                      <a:pt x="367693" y="341691"/>
                    </a:lnTo>
                    <a:lnTo>
                      <a:pt x="367693" y="371220"/>
                    </a:lnTo>
                    <a:lnTo>
                      <a:pt x="316282" y="510761"/>
                    </a:lnTo>
                    <a:cubicBezTo>
                      <a:pt x="315523" y="512789"/>
                      <a:pt x="315143" y="514817"/>
                      <a:pt x="315143" y="516971"/>
                    </a:cubicBezTo>
                    <a:lnTo>
                      <a:pt x="315143" y="588326"/>
                    </a:lnTo>
                    <a:lnTo>
                      <a:pt x="350219" y="588326"/>
                    </a:lnTo>
                    <a:lnTo>
                      <a:pt x="350219" y="520267"/>
                    </a:lnTo>
                    <a:lnTo>
                      <a:pt x="401630" y="380726"/>
                    </a:lnTo>
                    <a:cubicBezTo>
                      <a:pt x="402389" y="378698"/>
                      <a:pt x="402769" y="376544"/>
                      <a:pt x="402769" y="374516"/>
                    </a:cubicBezTo>
                    <a:lnTo>
                      <a:pt x="402769" y="338902"/>
                    </a:lnTo>
                    <a:cubicBezTo>
                      <a:pt x="402769" y="337001"/>
                      <a:pt x="402516" y="335100"/>
                      <a:pt x="401883" y="333199"/>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4" name="Freeform 43">
              <a:extLst>
                <a:ext uri="{FF2B5EF4-FFF2-40B4-BE49-F238E27FC236}">
                  <a16:creationId xmlns:a16="http://schemas.microsoft.com/office/drawing/2014/main" id="{6E0BD309-8CEA-DABF-3E41-14E3196AE2E7}"/>
                </a:ext>
              </a:extLst>
            </p:cNvPr>
            <p:cNvSpPr/>
            <p:nvPr/>
          </p:nvSpPr>
          <p:spPr>
            <a:xfrm>
              <a:off x="1127239" y="10196652"/>
              <a:ext cx="140176" cy="35613"/>
            </a:xfrm>
            <a:custGeom>
              <a:avLst/>
              <a:gdLst>
                <a:gd name="connsiteX0" fmla="*/ 0 w 140176"/>
                <a:gd name="connsiteY0" fmla="*/ 0 h 35613"/>
                <a:gd name="connsiteX1" fmla="*/ 140177 w 140176"/>
                <a:gd name="connsiteY1" fmla="*/ 0 h 35613"/>
                <a:gd name="connsiteX2" fmla="*/ 140177 w 140176"/>
                <a:gd name="connsiteY2" fmla="*/ 35614 h 35613"/>
                <a:gd name="connsiteX3" fmla="*/ 0 w 14017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40176" h="35613">
                  <a:moveTo>
                    <a:pt x="0" y="0"/>
                  </a:moveTo>
                  <a:lnTo>
                    <a:pt x="140177" y="0"/>
                  </a:lnTo>
                  <a:lnTo>
                    <a:pt x="14017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AA3FB28E-D8CE-5839-F34F-EA7DFEF00EEC}"/>
                </a:ext>
              </a:extLst>
            </p:cNvPr>
            <p:cNvSpPr/>
            <p:nvPr/>
          </p:nvSpPr>
          <p:spPr>
            <a:xfrm>
              <a:off x="1127239" y="10268006"/>
              <a:ext cx="35075" cy="35613"/>
            </a:xfrm>
            <a:custGeom>
              <a:avLst/>
              <a:gdLst>
                <a:gd name="connsiteX0" fmla="*/ 0 w 35075"/>
                <a:gd name="connsiteY0" fmla="*/ 0 h 35613"/>
                <a:gd name="connsiteX1" fmla="*/ 35076 w 35075"/>
                <a:gd name="connsiteY1" fmla="*/ 0 h 35613"/>
                <a:gd name="connsiteX2" fmla="*/ 35076 w 35075"/>
                <a:gd name="connsiteY2" fmla="*/ 35614 h 35613"/>
                <a:gd name="connsiteX3" fmla="*/ 0 w 3507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5075" h="35613">
                  <a:moveTo>
                    <a:pt x="0" y="0"/>
                  </a:moveTo>
                  <a:lnTo>
                    <a:pt x="35076" y="0"/>
                  </a:lnTo>
                  <a:lnTo>
                    <a:pt x="3507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F0B97E8F-46ED-8961-D70A-E6BC3ABD340B}"/>
                </a:ext>
              </a:extLst>
            </p:cNvPr>
            <p:cNvSpPr/>
            <p:nvPr/>
          </p:nvSpPr>
          <p:spPr>
            <a:xfrm>
              <a:off x="1197391" y="10268006"/>
              <a:ext cx="70025" cy="35613"/>
            </a:xfrm>
            <a:custGeom>
              <a:avLst/>
              <a:gdLst>
                <a:gd name="connsiteX0" fmla="*/ 0 w 70025"/>
                <a:gd name="connsiteY0" fmla="*/ 0 h 35613"/>
                <a:gd name="connsiteX1" fmla="*/ 70025 w 70025"/>
                <a:gd name="connsiteY1" fmla="*/ 0 h 35613"/>
                <a:gd name="connsiteX2" fmla="*/ 70025 w 70025"/>
                <a:gd name="connsiteY2" fmla="*/ 35614 h 35613"/>
                <a:gd name="connsiteX3" fmla="*/ 0 w 7002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70025" h="35613">
                  <a:moveTo>
                    <a:pt x="0" y="0"/>
                  </a:moveTo>
                  <a:lnTo>
                    <a:pt x="70025" y="0"/>
                  </a:lnTo>
                  <a:lnTo>
                    <a:pt x="70025"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7" name="Graphic 4">
              <a:extLst>
                <a:ext uri="{FF2B5EF4-FFF2-40B4-BE49-F238E27FC236}">
                  <a16:creationId xmlns:a16="http://schemas.microsoft.com/office/drawing/2014/main" id="{38D3729F-EDFA-45ED-DDF1-138D59DB1B3E}"/>
                </a:ext>
              </a:extLst>
            </p:cNvPr>
            <p:cNvGrpSpPr/>
            <p:nvPr/>
          </p:nvGrpSpPr>
          <p:grpSpPr>
            <a:xfrm>
              <a:off x="636810" y="9373351"/>
              <a:ext cx="770656" cy="1034322"/>
              <a:chOff x="636810" y="9373351"/>
              <a:chExt cx="770656" cy="1034322"/>
            </a:xfrm>
            <a:solidFill>
              <a:srgbClr val="231F20"/>
            </a:solidFill>
          </p:grpSpPr>
          <p:sp>
            <p:nvSpPr>
              <p:cNvPr id="129" name="Freeform 128">
                <a:extLst>
                  <a:ext uri="{FF2B5EF4-FFF2-40B4-BE49-F238E27FC236}">
                    <a16:creationId xmlns:a16="http://schemas.microsoft.com/office/drawing/2014/main" id="{48372F12-B697-23D4-B539-9C4BAE5BB009}"/>
                  </a:ext>
                </a:extLst>
              </p:cNvPr>
              <p:cNvSpPr/>
              <p:nvPr/>
            </p:nvSpPr>
            <p:spPr>
              <a:xfrm>
                <a:off x="636937" y="9373351"/>
                <a:ext cx="770529" cy="338775"/>
              </a:xfrm>
              <a:custGeom>
                <a:avLst/>
                <a:gdLst>
                  <a:gd name="connsiteX0" fmla="*/ 34949 w 770529"/>
                  <a:gd name="connsiteY0" fmla="*/ 35868 h 338775"/>
                  <a:gd name="connsiteX1" fmla="*/ 682903 w 770529"/>
                  <a:gd name="connsiteY1" fmla="*/ 35868 h 338775"/>
                  <a:gd name="connsiteX2" fmla="*/ 682903 w 770529"/>
                  <a:gd name="connsiteY2" fmla="*/ 231934 h 338775"/>
                  <a:gd name="connsiteX3" fmla="*/ 717979 w 770529"/>
                  <a:gd name="connsiteY3" fmla="*/ 231934 h 338775"/>
                  <a:gd name="connsiteX4" fmla="*/ 717979 w 770529"/>
                  <a:gd name="connsiteY4" fmla="*/ 71481 h 338775"/>
                  <a:gd name="connsiteX5" fmla="*/ 735454 w 770529"/>
                  <a:gd name="connsiteY5" fmla="*/ 71481 h 338775"/>
                  <a:gd name="connsiteX6" fmla="*/ 735454 w 770529"/>
                  <a:gd name="connsiteY6" fmla="*/ 231934 h 338775"/>
                  <a:gd name="connsiteX7" fmla="*/ 770530 w 770529"/>
                  <a:gd name="connsiteY7" fmla="*/ 231934 h 338775"/>
                  <a:gd name="connsiteX8" fmla="*/ 770530 w 770529"/>
                  <a:gd name="connsiteY8" fmla="*/ 53611 h 338775"/>
                  <a:gd name="connsiteX9" fmla="*/ 753055 w 770529"/>
                  <a:gd name="connsiteY9" fmla="*/ 35741 h 338775"/>
                  <a:gd name="connsiteX10" fmla="*/ 717979 w 770529"/>
                  <a:gd name="connsiteY10" fmla="*/ 35741 h 338775"/>
                  <a:gd name="connsiteX11" fmla="*/ 717979 w 770529"/>
                  <a:gd name="connsiteY11" fmla="*/ 17870 h 338775"/>
                  <a:gd name="connsiteX12" fmla="*/ 700505 w 770529"/>
                  <a:gd name="connsiteY12" fmla="*/ 0 h 338775"/>
                  <a:gd name="connsiteX13" fmla="*/ 17475 w 770529"/>
                  <a:gd name="connsiteY13" fmla="*/ 0 h 338775"/>
                  <a:gd name="connsiteX14" fmla="*/ 0 w 770529"/>
                  <a:gd name="connsiteY14" fmla="*/ 17870 h 338775"/>
                  <a:gd name="connsiteX15" fmla="*/ 0 w 770529"/>
                  <a:gd name="connsiteY15" fmla="*/ 338775 h 338775"/>
                  <a:gd name="connsiteX16" fmla="*/ 35076 w 770529"/>
                  <a:gd name="connsiteY16" fmla="*/ 338775 h 338775"/>
                  <a:gd name="connsiteX17" fmla="*/ 35076 w 770529"/>
                  <a:gd name="connsiteY17" fmla="*/ 35741 h 3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0529" h="338775">
                    <a:moveTo>
                      <a:pt x="34949" y="35868"/>
                    </a:moveTo>
                    <a:lnTo>
                      <a:pt x="682903" y="35868"/>
                    </a:lnTo>
                    <a:lnTo>
                      <a:pt x="682903" y="231934"/>
                    </a:lnTo>
                    <a:lnTo>
                      <a:pt x="717979" y="231934"/>
                    </a:lnTo>
                    <a:lnTo>
                      <a:pt x="717979" y="71481"/>
                    </a:lnTo>
                    <a:lnTo>
                      <a:pt x="735454" y="71481"/>
                    </a:lnTo>
                    <a:lnTo>
                      <a:pt x="735454" y="231934"/>
                    </a:lnTo>
                    <a:lnTo>
                      <a:pt x="770530" y="231934"/>
                    </a:lnTo>
                    <a:lnTo>
                      <a:pt x="770530" y="53611"/>
                    </a:lnTo>
                    <a:cubicBezTo>
                      <a:pt x="770530" y="43725"/>
                      <a:pt x="762679" y="35741"/>
                      <a:pt x="753055" y="35741"/>
                    </a:cubicBezTo>
                    <a:lnTo>
                      <a:pt x="717979" y="35741"/>
                    </a:lnTo>
                    <a:lnTo>
                      <a:pt x="717979" y="17870"/>
                    </a:lnTo>
                    <a:cubicBezTo>
                      <a:pt x="717979" y="7985"/>
                      <a:pt x="710128" y="0"/>
                      <a:pt x="700505" y="0"/>
                    </a:cubicBezTo>
                    <a:lnTo>
                      <a:pt x="17475" y="0"/>
                    </a:lnTo>
                    <a:cubicBezTo>
                      <a:pt x="7851" y="0"/>
                      <a:pt x="0" y="7985"/>
                      <a:pt x="0" y="17870"/>
                    </a:cubicBezTo>
                    <a:lnTo>
                      <a:pt x="0" y="338775"/>
                    </a:lnTo>
                    <a:lnTo>
                      <a:pt x="35076" y="338775"/>
                    </a:lnTo>
                    <a:lnTo>
                      <a:pt x="35076" y="3574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EA8F74F9-4567-2002-766D-322BB45E7B70}"/>
                  </a:ext>
                </a:extLst>
              </p:cNvPr>
              <p:cNvSpPr/>
              <p:nvPr/>
            </p:nvSpPr>
            <p:spPr>
              <a:xfrm>
                <a:off x="636810" y="9747993"/>
                <a:ext cx="613004" cy="659680"/>
              </a:xfrm>
              <a:custGeom>
                <a:avLst/>
                <a:gdLst>
                  <a:gd name="connsiteX0" fmla="*/ 35076 w 613004"/>
                  <a:gd name="connsiteY0" fmla="*/ 0 h 659680"/>
                  <a:gd name="connsiteX1" fmla="*/ 0 w 613004"/>
                  <a:gd name="connsiteY1" fmla="*/ 0 h 659680"/>
                  <a:gd name="connsiteX2" fmla="*/ 0 w 613004"/>
                  <a:gd name="connsiteY2" fmla="*/ 641810 h 659680"/>
                  <a:gd name="connsiteX3" fmla="*/ 17475 w 613004"/>
                  <a:gd name="connsiteY3" fmla="*/ 659680 h 659680"/>
                  <a:gd name="connsiteX4" fmla="*/ 613005 w 613004"/>
                  <a:gd name="connsiteY4" fmla="*/ 659680 h 659680"/>
                  <a:gd name="connsiteX5" fmla="*/ 613005 w 613004"/>
                  <a:gd name="connsiteY5" fmla="*/ 624066 h 659680"/>
                  <a:gd name="connsiteX6" fmla="*/ 35076 w 613004"/>
                  <a:gd name="connsiteY6" fmla="*/ 624066 h 659680"/>
                  <a:gd name="connsiteX7" fmla="*/ 35076 w 613004"/>
                  <a:gd name="connsiteY7" fmla="*/ 127 h 6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04" h="659680">
                    <a:moveTo>
                      <a:pt x="35076" y="0"/>
                    </a:moveTo>
                    <a:lnTo>
                      <a:pt x="0" y="0"/>
                    </a:lnTo>
                    <a:lnTo>
                      <a:pt x="0" y="641810"/>
                    </a:lnTo>
                    <a:cubicBezTo>
                      <a:pt x="0" y="651696"/>
                      <a:pt x="7851" y="659680"/>
                      <a:pt x="17475" y="659680"/>
                    </a:cubicBezTo>
                    <a:lnTo>
                      <a:pt x="613005" y="659680"/>
                    </a:lnTo>
                    <a:lnTo>
                      <a:pt x="613005" y="624066"/>
                    </a:lnTo>
                    <a:lnTo>
                      <a:pt x="35076" y="624066"/>
                    </a:lnTo>
                    <a:lnTo>
                      <a:pt x="35076" y="127"/>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BB42E8F6-2E13-D4C0-297C-345B4C6A9851}"/>
                  </a:ext>
                </a:extLst>
              </p:cNvPr>
              <p:cNvSpPr/>
              <p:nvPr/>
            </p:nvSpPr>
            <p:spPr>
              <a:xfrm>
                <a:off x="706962" y="9444832"/>
                <a:ext cx="280100" cy="303161"/>
              </a:xfrm>
              <a:custGeom>
                <a:avLst/>
                <a:gdLst>
                  <a:gd name="connsiteX0" fmla="*/ 34949 w 280100"/>
                  <a:gd name="connsiteY0" fmla="*/ 35741 h 303161"/>
                  <a:gd name="connsiteX1" fmla="*/ 245151 w 280100"/>
                  <a:gd name="connsiteY1" fmla="*/ 35741 h 303161"/>
                  <a:gd name="connsiteX2" fmla="*/ 245151 w 280100"/>
                  <a:gd name="connsiteY2" fmla="*/ 267547 h 303161"/>
                  <a:gd name="connsiteX3" fmla="*/ 34949 w 280100"/>
                  <a:gd name="connsiteY3" fmla="*/ 267547 h 303161"/>
                  <a:gd name="connsiteX4" fmla="*/ 34949 w 280100"/>
                  <a:gd name="connsiteY4" fmla="*/ 35741 h 303161"/>
                  <a:gd name="connsiteX5" fmla="*/ 262626 w 280100"/>
                  <a:gd name="connsiteY5" fmla="*/ 303161 h 303161"/>
                  <a:gd name="connsiteX6" fmla="*/ 280100 w 280100"/>
                  <a:gd name="connsiteY6" fmla="*/ 285291 h 303161"/>
                  <a:gd name="connsiteX7" fmla="*/ 280100 w 280100"/>
                  <a:gd name="connsiteY7" fmla="*/ 17870 h 303161"/>
                  <a:gd name="connsiteX8" fmla="*/ 262626 w 280100"/>
                  <a:gd name="connsiteY8" fmla="*/ 0 h 303161"/>
                  <a:gd name="connsiteX9" fmla="*/ 17475 w 280100"/>
                  <a:gd name="connsiteY9" fmla="*/ 0 h 303161"/>
                  <a:gd name="connsiteX10" fmla="*/ 0 w 280100"/>
                  <a:gd name="connsiteY10" fmla="*/ 17870 h 303161"/>
                  <a:gd name="connsiteX11" fmla="*/ 0 w 280100"/>
                  <a:gd name="connsiteY11" fmla="*/ 285291 h 303161"/>
                  <a:gd name="connsiteX12" fmla="*/ 17475 w 280100"/>
                  <a:gd name="connsiteY12" fmla="*/ 303161 h 303161"/>
                  <a:gd name="connsiteX13" fmla="*/ 262626 w 280100"/>
                  <a:gd name="connsiteY13" fmla="*/ 303161 h 3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100" h="303161">
                    <a:moveTo>
                      <a:pt x="34949" y="35741"/>
                    </a:moveTo>
                    <a:lnTo>
                      <a:pt x="245151" y="35741"/>
                    </a:lnTo>
                    <a:lnTo>
                      <a:pt x="245151" y="267547"/>
                    </a:lnTo>
                    <a:lnTo>
                      <a:pt x="34949" y="267547"/>
                    </a:lnTo>
                    <a:lnTo>
                      <a:pt x="34949" y="35741"/>
                    </a:lnTo>
                    <a:close/>
                    <a:moveTo>
                      <a:pt x="262626" y="303161"/>
                    </a:moveTo>
                    <a:cubicBezTo>
                      <a:pt x="272250" y="303161"/>
                      <a:pt x="280100" y="295177"/>
                      <a:pt x="280100" y="285291"/>
                    </a:cubicBezTo>
                    <a:lnTo>
                      <a:pt x="280100" y="17870"/>
                    </a:lnTo>
                    <a:cubicBezTo>
                      <a:pt x="280100" y="7985"/>
                      <a:pt x="272250" y="0"/>
                      <a:pt x="262626" y="0"/>
                    </a:cubicBezTo>
                    <a:lnTo>
                      <a:pt x="17475" y="0"/>
                    </a:lnTo>
                    <a:cubicBezTo>
                      <a:pt x="7851" y="0"/>
                      <a:pt x="0" y="7985"/>
                      <a:pt x="0" y="17870"/>
                    </a:cubicBezTo>
                    <a:lnTo>
                      <a:pt x="0" y="285291"/>
                    </a:lnTo>
                    <a:cubicBezTo>
                      <a:pt x="0" y="295177"/>
                      <a:pt x="7851" y="303161"/>
                      <a:pt x="17475" y="303161"/>
                    </a:cubicBezTo>
                    <a:lnTo>
                      <a:pt x="262626" y="30316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8" name="Freeform 47">
              <a:extLst>
                <a:ext uri="{FF2B5EF4-FFF2-40B4-BE49-F238E27FC236}">
                  <a16:creationId xmlns:a16="http://schemas.microsoft.com/office/drawing/2014/main" id="{ABA4D89D-89C4-4194-933B-A50712C06AB8}"/>
                </a:ext>
              </a:extLst>
            </p:cNvPr>
            <p:cNvSpPr/>
            <p:nvPr/>
          </p:nvSpPr>
          <p:spPr>
            <a:xfrm>
              <a:off x="1022138" y="9623154"/>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439EEA5A-E0A7-19B4-2F55-B4B23E6AC471}"/>
                </a:ext>
              </a:extLst>
            </p:cNvPr>
            <p:cNvSpPr/>
            <p:nvPr/>
          </p:nvSpPr>
          <p:spPr>
            <a:xfrm>
              <a:off x="1022138" y="9712379"/>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A35821C5-C9AA-100A-0ACD-DD194C0B173A}"/>
                </a:ext>
              </a:extLst>
            </p:cNvPr>
            <p:cNvSpPr/>
            <p:nvPr/>
          </p:nvSpPr>
          <p:spPr>
            <a:xfrm>
              <a:off x="706962" y="9801477"/>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E8018F82-3380-E4A0-0ECA-30FDB0A56D66}"/>
                </a:ext>
              </a:extLst>
            </p:cNvPr>
            <p:cNvSpPr/>
            <p:nvPr/>
          </p:nvSpPr>
          <p:spPr>
            <a:xfrm>
              <a:off x="917164" y="9801477"/>
              <a:ext cx="280227" cy="35613"/>
            </a:xfrm>
            <a:custGeom>
              <a:avLst/>
              <a:gdLst>
                <a:gd name="connsiteX0" fmla="*/ 0 w 280227"/>
                <a:gd name="connsiteY0" fmla="*/ 0 h 35613"/>
                <a:gd name="connsiteX1" fmla="*/ 280227 w 280227"/>
                <a:gd name="connsiteY1" fmla="*/ 0 h 35613"/>
                <a:gd name="connsiteX2" fmla="*/ 280227 w 280227"/>
                <a:gd name="connsiteY2" fmla="*/ 35614 h 35613"/>
                <a:gd name="connsiteX3" fmla="*/ 0 w 280227"/>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80227" h="35613">
                  <a:moveTo>
                    <a:pt x="0" y="0"/>
                  </a:moveTo>
                  <a:lnTo>
                    <a:pt x="280227" y="0"/>
                  </a:lnTo>
                  <a:lnTo>
                    <a:pt x="28022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17E33452-0463-8B45-A2E8-4704FE277755}"/>
                </a:ext>
              </a:extLst>
            </p:cNvPr>
            <p:cNvSpPr/>
            <p:nvPr/>
          </p:nvSpPr>
          <p:spPr>
            <a:xfrm>
              <a:off x="706962" y="9890575"/>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4101A9D4-4BDF-2C28-CBB2-204CDF41BEBD}"/>
                </a:ext>
              </a:extLst>
            </p:cNvPr>
            <p:cNvSpPr/>
            <p:nvPr/>
          </p:nvSpPr>
          <p:spPr>
            <a:xfrm>
              <a:off x="706962" y="9979800"/>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543DD26A-ED16-9B64-DF31-DCB0580E8F46}"/>
                </a:ext>
              </a:extLst>
            </p:cNvPr>
            <p:cNvSpPr/>
            <p:nvPr/>
          </p:nvSpPr>
          <p:spPr>
            <a:xfrm>
              <a:off x="917164" y="9979800"/>
              <a:ext cx="210202" cy="35613"/>
            </a:xfrm>
            <a:custGeom>
              <a:avLst/>
              <a:gdLst>
                <a:gd name="connsiteX0" fmla="*/ 0 w 210202"/>
                <a:gd name="connsiteY0" fmla="*/ 0 h 35613"/>
                <a:gd name="connsiteX1" fmla="*/ 210202 w 210202"/>
                <a:gd name="connsiteY1" fmla="*/ 0 h 35613"/>
                <a:gd name="connsiteX2" fmla="*/ 210202 w 210202"/>
                <a:gd name="connsiteY2" fmla="*/ 35614 h 35613"/>
                <a:gd name="connsiteX3" fmla="*/ 0 w 21020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10202" h="35613">
                  <a:moveTo>
                    <a:pt x="0" y="0"/>
                  </a:moveTo>
                  <a:lnTo>
                    <a:pt x="210202" y="0"/>
                  </a:lnTo>
                  <a:lnTo>
                    <a:pt x="210202"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F2631EDA-35D3-330C-2CAB-D824051791D3}"/>
                </a:ext>
              </a:extLst>
            </p:cNvPr>
            <p:cNvSpPr/>
            <p:nvPr/>
          </p:nvSpPr>
          <p:spPr>
            <a:xfrm>
              <a:off x="1127239" y="10068898"/>
              <a:ext cx="52550" cy="35613"/>
            </a:xfrm>
            <a:custGeom>
              <a:avLst/>
              <a:gdLst>
                <a:gd name="connsiteX0" fmla="*/ 0 w 52550"/>
                <a:gd name="connsiteY0" fmla="*/ 0 h 35613"/>
                <a:gd name="connsiteX1" fmla="*/ 52550 w 52550"/>
                <a:gd name="connsiteY1" fmla="*/ 0 h 35613"/>
                <a:gd name="connsiteX2" fmla="*/ 52550 w 52550"/>
                <a:gd name="connsiteY2" fmla="*/ 35614 h 35613"/>
                <a:gd name="connsiteX3" fmla="*/ 0 w 52550"/>
                <a:gd name="connsiteY3" fmla="*/ 35614 h 35613"/>
              </a:gdLst>
              <a:ahLst/>
              <a:cxnLst>
                <a:cxn ang="0">
                  <a:pos x="connsiteX0" y="connsiteY0"/>
                </a:cxn>
                <a:cxn ang="0">
                  <a:pos x="connsiteX1" y="connsiteY1"/>
                </a:cxn>
                <a:cxn ang="0">
                  <a:pos x="connsiteX2" y="connsiteY2"/>
                </a:cxn>
                <a:cxn ang="0">
                  <a:pos x="connsiteX3" y="connsiteY3"/>
                </a:cxn>
              </a:cxnLst>
              <a:rect l="l" t="t" r="r" b="b"/>
              <a:pathLst>
                <a:path w="52550" h="35613">
                  <a:moveTo>
                    <a:pt x="0" y="0"/>
                  </a:moveTo>
                  <a:lnTo>
                    <a:pt x="52550" y="0"/>
                  </a:lnTo>
                  <a:lnTo>
                    <a:pt x="52550"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384AB564-578F-DB2C-3911-9745306A9E46}"/>
                </a:ext>
              </a:extLst>
            </p:cNvPr>
            <p:cNvSpPr/>
            <p:nvPr/>
          </p:nvSpPr>
          <p:spPr>
            <a:xfrm>
              <a:off x="706962" y="10068898"/>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7" name="Graphic 4">
              <a:extLst>
                <a:ext uri="{FF2B5EF4-FFF2-40B4-BE49-F238E27FC236}">
                  <a16:creationId xmlns:a16="http://schemas.microsoft.com/office/drawing/2014/main" id="{B1559DEA-B605-F883-CD4B-1482D85A34BF}"/>
                </a:ext>
              </a:extLst>
            </p:cNvPr>
            <p:cNvGrpSpPr/>
            <p:nvPr/>
          </p:nvGrpSpPr>
          <p:grpSpPr>
            <a:xfrm>
              <a:off x="706962" y="9444832"/>
              <a:ext cx="823080" cy="998582"/>
              <a:chOff x="706962" y="9444832"/>
              <a:chExt cx="823080" cy="998582"/>
            </a:xfrm>
            <a:solidFill>
              <a:srgbClr val="231F20"/>
            </a:solidFill>
          </p:grpSpPr>
          <p:sp>
            <p:nvSpPr>
              <p:cNvPr id="61" name="Freeform 60">
                <a:extLst>
                  <a:ext uri="{FF2B5EF4-FFF2-40B4-BE49-F238E27FC236}">
                    <a16:creationId xmlns:a16="http://schemas.microsoft.com/office/drawing/2014/main" id="{70DDFF22-0891-9DE1-AA3B-D40D5F5DA59A}"/>
                  </a:ext>
                </a:extLst>
              </p:cNvPr>
              <p:cNvSpPr/>
              <p:nvPr/>
            </p:nvSpPr>
            <p:spPr>
              <a:xfrm>
                <a:off x="1022392" y="9444832"/>
                <a:ext cx="262625" cy="124838"/>
              </a:xfrm>
              <a:custGeom>
                <a:avLst/>
                <a:gdLst>
                  <a:gd name="connsiteX0" fmla="*/ 227550 w 262625"/>
                  <a:gd name="connsiteY0" fmla="*/ 89225 h 124838"/>
                  <a:gd name="connsiteX1" fmla="*/ 34949 w 262625"/>
                  <a:gd name="connsiteY1" fmla="*/ 89225 h 124838"/>
                  <a:gd name="connsiteX2" fmla="*/ 34949 w 262625"/>
                  <a:gd name="connsiteY2" fmla="*/ 35741 h 124838"/>
                  <a:gd name="connsiteX3" fmla="*/ 227550 w 262625"/>
                  <a:gd name="connsiteY3" fmla="*/ 35741 h 124838"/>
                  <a:gd name="connsiteX4" fmla="*/ 227550 w 262625"/>
                  <a:gd name="connsiteY4" fmla="*/ 89225 h 124838"/>
                  <a:gd name="connsiteX5" fmla="*/ 262626 w 262625"/>
                  <a:gd name="connsiteY5" fmla="*/ 17870 h 124838"/>
                  <a:gd name="connsiteX6" fmla="*/ 245151 w 262625"/>
                  <a:gd name="connsiteY6" fmla="*/ 0 h 124838"/>
                  <a:gd name="connsiteX7" fmla="*/ 17475 w 262625"/>
                  <a:gd name="connsiteY7" fmla="*/ 0 h 124838"/>
                  <a:gd name="connsiteX8" fmla="*/ 0 w 262625"/>
                  <a:gd name="connsiteY8" fmla="*/ 17870 h 124838"/>
                  <a:gd name="connsiteX9" fmla="*/ 0 w 262625"/>
                  <a:gd name="connsiteY9" fmla="*/ 106968 h 124838"/>
                  <a:gd name="connsiteX10" fmla="*/ 17475 w 262625"/>
                  <a:gd name="connsiteY10" fmla="*/ 124838 h 124838"/>
                  <a:gd name="connsiteX11" fmla="*/ 245151 w 262625"/>
                  <a:gd name="connsiteY11" fmla="*/ 124838 h 124838"/>
                  <a:gd name="connsiteX12" fmla="*/ 262626 w 262625"/>
                  <a:gd name="connsiteY12" fmla="*/ 106968 h 124838"/>
                  <a:gd name="connsiteX13" fmla="*/ 262626 w 262625"/>
                  <a:gd name="connsiteY13" fmla="*/ 17870 h 12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625" h="124838">
                    <a:moveTo>
                      <a:pt x="227550" y="89225"/>
                    </a:moveTo>
                    <a:lnTo>
                      <a:pt x="34949" y="89225"/>
                    </a:lnTo>
                    <a:lnTo>
                      <a:pt x="34949" y="35741"/>
                    </a:lnTo>
                    <a:lnTo>
                      <a:pt x="227550" y="35741"/>
                    </a:lnTo>
                    <a:lnTo>
                      <a:pt x="227550" y="89225"/>
                    </a:lnTo>
                    <a:close/>
                    <a:moveTo>
                      <a:pt x="262626" y="17870"/>
                    </a:moveTo>
                    <a:cubicBezTo>
                      <a:pt x="262626" y="7985"/>
                      <a:pt x="254775" y="0"/>
                      <a:pt x="245151" y="0"/>
                    </a:cubicBezTo>
                    <a:lnTo>
                      <a:pt x="17475" y="0"/>
                    </a:lnTo>
                    <a:cubicBezTo>
                      <a:pt x="7851" y="0"/>
                      <a:pt x="0" y="7985"/>
                      <a:pt x="0" y="17870"/>
                    </a:cubicBezTo>
                    <a:lnTo>
                      <a:pt x="0" y="106968"/>
                    </a:lnTo>
                    <a:cubicBezTo>
                      <a:pt x="0" y="116854"/>
                      <a:pt x="7851" y="124838"/>
                      <a:pt x="17475" y="124838"/>
                    </a:cubicBezTo>
                    <a:lnTo>
                      <a:pt x="245151" y="124838"/>
                    </a:lnTo>
                    <a:cubicBezTo>
                      <a:pt x="254775" y="124838"/>
                      <a:pt x="262626" y="116854"/>
                      <a:pt x="262626" y="106968"/>
                    </a:cubicBezTo>
                    <a:lnTo>
                      <a:pt x="262626" y="17870"/>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B5D6DDF7-8523-2CD2-E683-BB6EEB4A9CAD}"/>
                  </a:ext>
                </a:extLst>
              </p:cNvPr>
              <p:cNvSpPr/>
              <p:nvPr/>
            </p:nvSpPr>
            <p:spPr>
              <a:xfrm>
                <a:off x="706962" y="10158123"/>
                <a:ext cx="175210" cy="178285"/>
              </a:xfrm>
              <a:custGeom>
                <a:avLst/>
                <a:gdLst>
                  <a:gd name="connsiteX0" fmla="*/ 140050 w 175210"/>
                  <a:gd name="connsiteY0" fmla="*/ 89098 h 178285"/>
                  <a:gd name="connsiteX1" fmla="*/ 107634 w 175210"/>
                  <a:gd name="connsiteY1" fmla="*/ 138526 h 178285"/>
                  <a:gd name="connsiteX2" fmla="*/ 50398 w 175210"/>
                  <a:gd name="connsiteY2" fmla="*/ 126867 h 178285"/>
                  <a:gd name="connsiteX3" fmla="*/ 39001 w 175210"/>
                  <a:gd name="connsiteY3" fmla="*/ 68567 h 178285"/>
                  <a:gd name="connsiteX4" fmla="*/ 87500 w 175210"/>
                  <a:gd name="connsiteY4" fmla="*/ 35614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0"/>
                      <a:pt x="127261" y="130289"/>
                      <a:pt x="107634" y="138526"/>
                    </a:cubicBezTo>
                    <a:cubicBezTo>
                      <a:pt x="88006" y="146765"/>
                      <a:pt x="65467" y="142202"/>
                      <a:pt x="50398" y="126867"/>
                    </a:cubicBezTo>
                    <a:cubicBezTo>
                      <a:pt x="35329" y="111531"/>
                      <a:pt x="30897" y="88591"/>
                      <a:pt x="39001" y="68567"/>
                    </a:cubicBezTo>
                    <a:cubicBezTo>
                      <a:pt x="47105" y="48542"/>
                      <a:pt x="66353" y="35614"/>
                      <a:pt x="87500" y="35614"/>
                    </a:cubicBezTo>
                    <a:cubicBezTo>
                      <a:pt x="116497" y="35614"/>
                      <a:pt x="140050" y="59568"/>
                      <a:pt x="140050" y="89098"/>
                    </a:cubicBezTo>
                    <a:moveTo>
                      <a:pt x="0" y="89098"/>
                    </a:moveTo>
                    <a:cubicBezTo>
                      <a:pt x="0" y="125219"/>
                      <a:pt x="21273" y="157664"/>
                      <a:pt x="54070" y="171479"/>
                    </a:cubicBezTo>
                    <a:cubicBezTo>
                      <a:pt x="86740" y="185293"/>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6319C498-F6EA-978F-34B6-D9B089145A08}"/>
                  </a:ext>
                </a:extLst>
              </p:cNvPr>
              <p:cNvSpPr/>
              <p:nvPr/>
            </p:nvSpPr>
            <p:spPr>
              <a:xfrm>
                <a:off x="917164" y="10158123"/>
                <a:ext cx="175210" cy="178285"/>
              </a:xfrm>
              <a:custGeom>
                <a:avLst/>
                <a:gdLst>
                  <a:gd name="connsiteX0" fmla="*/ 140050 w 175210"/>
                  <a:gd name="connsiteY0" fmla="*/ 89098 h 178285"/>
                  <a:gd name="connsiteX1" fmla="*/ 107634 w 175210"/>
                  <a:gd name="connsiteY1" fmla="*/ 138526 h 178285"/>
                  <a:gd name="connsiteX2" fmla="*/ 50398 w 175210"/>
                  <a:gd name="connsiteY2" fmla="*/ 126867 h 178285"/>
                  <a:gd name="connsiteX3" fmla="*/ 39001 w 175210"/>
                  <a:gd name="connsiteY3" fmla="*/ 68567 h 178285"/>
                  <a:gd name="connsiteX4" fmla="*/ 87500 w 175210"/>
                  <a:gd name="connsiteY4" fmla="*/ 35614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0"/>
                      <a:pt x="127261" y="130289"/>
                      <a:pt x="107634" y="138526"/>
                    </a:cubicBezTo>
                    <a:cubicBezTo>
                      <a:pt x="88006" y="146765"/>
                      <a:pt x="65467" y="142202"/>
                      <a:pt x="50398" y="126867"/>
                    </a:cubicBezTo>
                    <a:cubicBezTo>
                      <a:pt x="35329" y="111531"/>
                      <a:pt x="30897" y="88591"/>
                      <a:pt x="39001" y="68567"/>
                    </a:cubicBezTo>
                    <a:cubicBezTo>
                      <a:pt x="47106" y="48542"/>
                      <a:pt x="66353" y="35614"/>
                      <a:pt x="87500" y="35614"/>
                    </a:cubicBezTo>
                    <a:cubicBezTo>
                      <a:pt x="116497" y="35614"/>
                      <a:pt x="140050" y="59568"/>
                      <a:pt x="140050" y="89098"/>
                    </a:cubicBezTo>
                    <a:moveTo>
                      <a:pt x="0" y="89098"/>
                    </a:moveTo>
                    <a:cubicBezTo>
                      <a:pt x="0" y="125219"/>
                      <a:pt x="21273" y="157664"/>
                      <a:pt x="54070" y="171479"/>
                    </a:cubicBezTo>
                    <a:cubicBezTo>
                      <a:pt x="86740" y="185293"/>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91040446-8559-C064-F496-D7D78F2E7F21}"/>
                  </a:ext>
                </a:extLst>
              </p:cNvPr>
              <p:cNvSpPr/>
              <p:nvPr/>
            </p:nvSpPr>
            <p:spPr>
              <a:xfrm>
                <a:off x="1127273" y="9641025"/>
                <a:ext cx="402769" cy="802389"/>
              </a:xfrm>
              <a:custGeom>
                <a:avLst/>
                <a:gdLst>
                  <a:gd name="connsiteX0" fmla="*/ 401883 w 402769"/>
                  <a:gd name="connsiteY0" fmla="*/ 333072 h 802389"/>
                  <a:gd name="connsiteX1" fmla="*/ 311724 w 402769"/>
                  <a:gd name="connsiteY1" fmla="*/ 57920 h 802389"/>
                  <a:gd name="connsiteX2" fmla="*/ 232835 w 402769"/>
                  <a:gd name="connsiteY2" fmla="*/ 0 h 802389"/>
                  <a:gd name="connsiteX3" fmla="*/ 210168 w 402769"/>
                  <a:gd name="connsiteY3" fmla="*/ 0 h 802389"/>
                  <a:gd name="connsiteX4" fmla="*/ 192694 w 402769"/>
                  <a:gd name="connsiteY4" fmla="*/ 17870 h 802389"/>
                  <a:gd name="connsiteX5" fmla="*/ 192694 w 402769"/>
                  <a:gd name="connsiteY5" fmla="*/ 285291 h 802389"/>
                  <a:gd name="connsiteX6" fmla="*/ 183577 w 402769"/>
                  <a:gd name="connsiteY6" fmla="*/ 285291 h 802389"/>
                  <a:gd name="connsiteX7" fmla="*/ 173446 w 402769"/>
                  <a:gd name="connsiteY7" fmla="*/ 272490 h 802389"/>
                  <a:gd name="connsiteX8" fmla="*/ 103041 w 402769"/>
                  <a:gd name="connsiteY8" fmla="*/ 232948 h 802389"/>
                  <a:gd name="connsiteX9" fmla="*/ 25798 w 402769"/>
                  <a:gd name="connsiteY9" fmla="*/ 255761 h 802389"/>
                  <a:gd name="connsiteX10" fmla="*/ 6551 w 402769"/>
                  <a:gd name="connsiteY10" fmla="*/ 271349 h 802389"/>
                  <a:gd name="connsiteX11" fmla="*/ 3512 w 402769"/>
                  <a:gd name="connsiteY11" fmla="*/ 295937 h 802389"/>
                  <a:gd name="connsiteX12" fmla="*/ 157618 w 402769"/>
                  <a:gd name="connsiteY12" fmla="*/ 505184 h 802389"/>
                  <a:gd name="connsiteX13" fmla="*/ 157618 w 402769"/>
                  <a:gd name="connsiteY13" fmla="*/ 784519 h 802389"/>
                  <a:gd name="connsiteX14" fmla="*/ 175093 w 402769"/>
                  <a:gd name="connsiteY14" fmla="*/ 802389 h 802389"/>
                  <a:gd name="connsiteX15" fmla="*/ 332744 w 402769"/>
                  <a:gd name="connsiteY15" fmla="*/ 802389 h 802389"/>
                  <a:gd name="connsiteX16" fmla="*/ 350219 w 402769"/>
                  <a:gd name="connsiteY16" fmla="*/ 784519 h 802389"/>
                  <a:gd name="connsiteX17" fmla="*/ 350219 w 402769"/>
                  <a:gd name="connsiteY17" fmla="*/ 624066 h 802389"/>
                  <a:gd name="connsiteX18" fmla="*/ 315143 w 402769"/>
                  <a:gd name="connsiteY18" fmla="*/ 624066 h 802389"/>
                  <a:gd name="connsiteX19" fmla="*/ 315143 w 402769"/>
                  <a:gd name="connsiteY19" fmla="*/ 766649 h 802389"/>
                  <a:gd name="connsiteX20" fmla="*/ 192567 w 402769"/>
                  <a:gd name="connsiteY20" fmla="*/ 766649 h 802389"/>
                  <a:gd name="connsiteX21" fmla="*/ 192567 w 402769"/>
                  <a:gd name="connsiteY21" fmla="*/ 499228 h 802389"/>
                  <a:gd name="connsiteX22" fmla="*/ 189022 w 402769"/>
                  <a:gd name="connsiteY22" fmla="*/ 488582 h 802389"/>
                  <a:gd name="connsiteX23" fmla="*/ 41627 w 402769"/>
                  <a:gd name="connsiteY23" fmla="*/ 288460 h 802389"/>
                  <a:gd name="connsiteX24" fmla="*/ 47578 w 402769"/>
                  <a:gd name="connsiteY24" fmla="*/ 283644 h 802389"/>
                  <a:gd name="connsiteX25" fmla="*/ 99116 w 402769"/>
                  <a:gd name="connsiteY25" fmla="*/ 268435 h 802389"/>
                  <a:gd name="connsiteX26" fmla="*/ 146095 w 402769"/>
                  <a:gd name="connsiteY26" fmla="*/ 294797 h 802389"/>
                  <a:gd name="connsiteX27" fmla="*/ 161417 w 402769"/>
                  <a:gd name="connsiteY27" fmla="*/ 314314 h 802389"/>
                  <a:gd name="connsiteX28" fmla="*/ 175093 w 402769"/>
                  <a:gd name="connsiteY28" fmla="*/ 321032 h 802389"/>
                  <a:gd name="connsiteX29" fmla="*/ 210168 w 402769"/>
                  <a:gd name="connsiteY29" fmla="*/ 321032 h 802389"/>
                  <a:gd name="connsiteX30" fmla="*/ 227643 w 402769"/>
                  <a:gd name="connsiteY30" fmla="*/ 303161 h 802389"/>
                  <a:gd name="connsiteX31" fmla="*/ 227643 w 402769"/>
                  <a:gd name="connsiteY31" fmla="*/ 35741 h 802389"/>
                  <a:gd name="connsiteX32" fmla="*/ 232835 w 402769"/>
                  <a:gd name="connsiteY32" fmla="*/ 35741 h 802389"/>
                  <a:gd name="connsiteX33" fmla="*/ 278547 w 402769"/>
                  <a:gd name="connsiteY33" fmla="*/ 69200 h 802389"/>
                  <a:gd name="connsiteX34" fmla="*/ 367693 w 402769"/>
                  <a:gd name="connsiteY34" fmla="*/ 341691 h 802389"/>
                  <a:gd name="connsiteX35" fmla="*/ 367693 w 402769"/>
                  <a:gd name="connsiteY35" fmla="*/ 371220 h 802389"/>
                  <a:gd name="connsiteX36" fmla="*/ 316282 w 402769"/>
                  <a:gd name="connsiteY36" fmla="*/ 510761 h 802389"/>
                  <a:gd name="connsiteX37" fmla="*/ 315143 w 402769"/>
                  <a:gd name="connsiteY37" fmla="*/ 516971 h 802389"/>
                  <a:gd name="connsiteX38" fmla="*/ 315143 w 402769"/>
                  <a:gd name="connsiteY38" fmla="*/ 588326 h 802389"/>
                  <a:gd name="connsiteX39" fmla="*/ 350219 w 402769"/>
                  <a:gd name="connsiteY39" fmla="*/ 588326 h 802389"/>
                  <a:gd name="connsiteX40" fmla="*/ 350219 w 402769"/>
                  <a:gd name="connsiteY40" fmla="*/ 520267 h 802389"/>
                  <a:gd name="connsiteX41" fmla="*/ 401630 w 402769"/>
                  <a:gd name="connsiteY41" fmla="*/ 380599 h 802389"/>
                  <a:gd name="connsiteX42" fmla="*/ 402769 w 402769"/>
                  <a:gd name="connsiteY42" fmla="*/ 374389 h 802389"/>
                  <a:gd name="connsiteX43" fmla="*/ 402769 w 402769"/>
                  <a:gd name="connsiteY43" fmla="*/ 338775 h 802389"/>
                  <a:gd name="connsiteX44" fmla="*/ 401883 w 402769"/>
                  <a:gd name="connsiteY44" fmla="*/ 333072 h 80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2769" h="802389">
                    <a:moveTo>
                      <a:pt x="401883" y="333072"/>
                    </a:moveTo>
                    <a:lnTo>
                      <a:pt x="311724" y="57920"/>
                    </a:lnTo>
                    <a:cubicBezTo>
                      <a:pt x="300454" y="23320"/>
                      <a:pt x="268670" y="0"/>
                      <a:pt x="232835" y="0"/>
                    </a:cubicBezTo>
                    <a:lnTo>
                      <a:pt x="210168" y="0"/>
                    </a:lnTo>
                    <a:cubicBezTo>
                      <a:pt x="200545" y="0"/>
                      <a:pt x="192694" y="7985"/>
                      <a:pt x="192694" y="17870"/>
                    </a:cubicBezTo>
                    <a:lnTo>
                      <a:pt x="192694" y="285291"/>
                    </a:lnTo>
                    <a:lnTo>
                      <a:pt x="183577" y="285291"/>
                    </a:lnTo>
                    <a:lnTo>
                      <a:pt x="173446" y="272490"/>
                    </a:lnTo>
                    <a:cubicBezTo>
                      <a:pt x="155972" y="250311"/>
                      <a:pt x="130646" y="236116"/>
                      <a:pt x="103041" y="232948"/>
                    </a:cubicBezTo>
                    <a:cubicBezTo>
                      <a:pt x="75310" y="229779"/>
                      <a:pt x="47578" y="238017"/>
                      <a:pt x="25798" y="255761"/>
                    </a:cubicBezTo>
                    <a:lnTo>
                      <a:pt x="6551" y="271349"/>
                    </a:lnTo>
                    <a:cubicBezTo>
                      <a:pt x="-793" y="277307"/>
                      <a:pt x="-2186" y="288206"/>
                      <a:pt x="3512" y="295937"/>
                    </a:cubicBezTo>
                    <a:lnTo>
                      <a:pt x="157618" y="505184"/>
                    </a:lnTo>
                    <a:lnTo>
                      <a:pt x="157618" y="784519"/>
                    </a:lnTo>
                    <a:cubicBezTo>
                      <a:pt x="157618" y="794405"/>
                      <a:pt x="165469" y="802389"/>
                      <a:pt x="175093" y="802389"/>
                    </a:cubicBezTo>
                    <a:lnTo>
                      <a:pt x="332744" y="802389"/>
                    </a:lnTo>
                    <a:cubicBezTo>
                      <a:pt x="342368" y="802389"/>
                      <a:pt x="350219" y="794405"/>
                      <a:pt x="350219" y="784519"/>
                    </a:cubicBezTo>
                    <a:lnTo>
                      <a:pt x="350219" y="624066"/>
                    </a:lnTo>
                    <a:lnTo>
                      <a:pt x="315143" y="624066"/>
                    </a:lnTo>
                    <a:lnTo>
                      <a:pt x="315143" y="766649"/>
                    </a:lnTo>
                    <a:lnTo>
                      <a:pt x="192567" y="766649"/>
                    </a:lnTo>
                    <a:lnTo>
                      <a:pt x="192567" y="499228"/>
                    </a:lnTo>
                    <a:cubicBezTo>
                      <a:pt x="192567" y="495426"/>
                      <a:pt x="191301" y="491623"/>
                      <a:pt x="189022" y="488582"/>
                    </a:cubicBezTo>
                    <a:lnTo>
                      <a:pt x="41627" y="288460"/>
                    </a:lnTo>
                    <a:lnTo>
                      <a:pt x="47578" y="283644"/>
                    </a:lnTo>
                    <a:cubicBezTo>
                      <a:pt x="62141" y="271857"/>
                      <a:pt x="80628" y="266407"/>
                      <a:pt x="99116" y="268435"/>
                    </a:cubicBezTo>
                    <a:cubicBezTo>
                      <a:pt x="117604" y="270589"/>
                      <a:pt x="134445" y="279968"/>
                      <a:pt x="146095" y="294797"/>
                    </a:cubicBezTo>
                    <a:lnTo>
                      <a:pt x="161417" y="314314"/>
                    </a:lnTo>
                    <a:cubicBezTo>
                      <a:pt x="164709" y="318497"/>
                      <a:pt x="169774" y="321032"/>
                      <a:pt x="175093" y="321032"/>
                    </a:cubicBezTo>
                    <a:lnTo>
                      <a:pt x="210168" y="321032"/>
                    </a:lnTo>
                    <a:cubicBezTo>
                      <a:pt x="219792" y="321032"/>
                      <a:pt x="227643" y="313047"/>
                      <a:pt x="227643" y="303161"/>
                    </a:cubicBezTo>
                    <a:lnTo>
                      <a:pt x="227643" y="35741"/>
                    </a:lnTo>
                    <a:lnTo>
                      <a:pt x="232835" y="35741"/>
                    </a:lnTo>
                    <a:cubicBezTo>
                      <a:pt x="253602" y="35741"/>
                      <a:pt x="271963" y="49175"/>
                      <a:pt x="278547" y="69200"/>
                    </a:cubicBezTo>
                    <a:lnTo>
                      <a:pt x="367693" y="341691"/>
                    </a:lnTo>
                    <a:lnTo>
                      <a:pt x="367693" y="371220"/>
                    </a:lnTo>
                    <a:lnTo>
                      <a:pt x="316282" y="510761"/>
                    </a:lnTo>
                    <a:cubicBezTo>
                      <a:pt x="315523" y="512789"/>
                      <a:pt x="315143" y="514817"/>
                      <a:pt x="315143" y="516971"/>
                    </a:cubicBezTo>
                    <a:lnTo>
                      <a:pt x="315143" y="588326"/>
                    </a:lnTo>
                    <a:lnTo>
                      <a:pt x="350219" y="588326"/>
                    </a:lnTo>
                    <a:lnTo>
                      <a:pt x="350219" y="520267"/>
                    </a:lnTo>
                    <a:lnTo>
                      <a:pt x="401630" y="380599"/>
                    </a:lnTo>
                    <a:cubicBezTo>
                      <a:pt x="402389" y="378572"/>
                      <a:pt x="402769" y="376417"/>
                      <a:pt x="402769" y="374389"/>
                    </a:cubicBezTo>
                    <a:lnTo>
                      <a:pt x="402769" y="338775"/>
                    </a:lnTo>
                    <a:cubicBezTo>
                      <a:pt x="402769" y="336874"/>
                      <a:pt x="402516" y="334973"/>
                      <a:pt x="401883" y="333072"/>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58" name="Freeform 57">
              <a:extLst>
                <a:ext uri="{FF2B5EF4-FFF2-40B4-BE49-F238E27FC236}">
                  <a16:creationId xmlns:a16="http://schemas.microsoft.com/office/drawing/2014/main" id="{96E3361B-FCD0-A0FA-6EDE-3F7DFC475527}"/>
                </a:ext>
              </a:extLst>
            </p:cNvPr>
            <p:cNvSpPr/>
            <p:nvPr/>
          </p:nvSpPr>
          <p:spPr>
            <a:xfrm>
              <a:off x="1127239" y="10193737"/>
              <a:ext cx="140176" cy="35613"/>
            </a:xfrm>
            <a:custGeom>
              <a:avLst/>
              <a:gdLst>
                <a:gd name="connsiteX0" fmla="*/ 0 w 140176"/>
                <a:gd name="connsiteY0" fmla="*/ 0 h 35613"/>
                <a:gd name="connsiteX1" fmla="*/ 140177 w 140176"/>
                <a:gd name="connsiteY1" fmla="*/ 0 h 35613"/>
                <a:gd name="connsiteX2" fmla="*/ 140177 w 140176"/>
                <a:gd name="connsiteY2" fmla="*/ 35614 h 35613"/>
                <a:gd name="connsiteX3" fmla="*/ 0 w 14017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40176" h="35613">
                  <a:moveTo>
                    <a:pt x="0" y="0"/>
                  </a:moveTo>
                  <a:lnTo>
                    <a:pt x="140177" y="0"/>
                  </a:lnTo>
                  <a:lnTo>
                    <a:pt x="14017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C8B5E3DC-E0CE-F3DB-204D-CB4D7B779A8D}"/>
                </a:ext>
              </a:extLst>
            </p:cNvPr>
            <p:cNvSpPr/>
            <p:nvPr/>
          </p:nvSpPr>
          <p:spPr>
            <a:xfrm>
              <a:off x="1127239" y="10264965"/>
              <a:ext cx="35075" cy="35613"/>
            </a:xfrm>
            <a:custGeom>
              <a:avLst/>
              <a:gdLst>
                <a:gd name="connsiteX0" fmla="*/ 0 w 35075"/>
                <a:gd name="connsiteY0" fmla="*/ 0 h 35613"/>
                <a:gd name="connsiteX1" fmla="*/ 35076 w 35075"/>
                <a:gd name="connsiteY1" fmla="*/ 0 h 35613"/>
                <a:gd name="connsiteX2" fmla="*/ 35076 w 35075"/>
                <a:gd name="connsiteY2" fmla="*/ 35614 h 35613"/>
                <a:gd name="connsiteX3" fmla="*/ 0 w 3507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5075" h="35613">
                  <a:moveTo>
                    <a:pt x="0" y="0"/>
                  </a:moveTo>
                  <a:lnTo>
                    <a:pt x="35076" y="0"/>
                  </a:lnTo>
                  <a:lnTo>
                    <a:pt x="3507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7D354F94-19C4-E1C4-BF7A-8C97FC41A967}"/>
                </a:ext>
              </a:extLst>
            </p:cNvPr>
            <p:cNvSpPr/>
            <p:nvPr/>
          </p:nvSpPr>
          <p:spPr>
            <a:xfrm>
              <a:off x="1197391" y="10264965"/>
              <a:ext cx="70025" cy="35613"/>
            </a:xfrm>
            <a:custGeom>
              <a:avLst/>
              <a:gdLst>
                <a:gd name="connsiteX0" fmla="*/ 0 w 70025"/>
                <a:gd name="connsiteY0" fmla="*/ 0 h 35613"/>
                <a:gd name="connsiteX1" fmla="*/ 70025 w 70025"/>
                <a:gd name="connsiteY1" fmla="*/ 0 h 35613"/>
                <a:gd name="connsiteX2" fmla="*/ 70025 w 70025"/>
                <a:gd name="connsiteY2" fmla="*/ 35614 h 35613"/>
                <a:gd name="connsiteX3" fmla="*/ 0 w 7002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70025" h="35613">
                  <a:moveTo>
                    <a:pt x="0" y="0"/>
                  </a:moveTo>
                  <a:lnTo>
                    <a:pt x="70025" y="0"/>
                  </a:lnTo>
                  <a:lnTo>
                    <a:pt x="70025"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9" name="TextBox 138">
            <a:extLst>
              <a:ext uri="{FF2B5EF4-FFF2-40B4-BE49-F238E27FC236}">
                <a16:creationId xmlns:a16="http://schemas.microsoft.com/office/drawing/2014/main" id="{D0CCB6C8-EF22-CA6E-1AE5-E1285DEDB7D5}"/>
              </a:ext>
            </a:extLst>
          </p:cNvPr>
          <p:cNvSpPr txBox="1"/>
          <p:nvPr/>
        </p:nvSpPr>
        <p:spPr>
          <a:xfrm>
            <a:off x="1926224" y="7221747"/>
            <a:ext cx="5220845" cy="2308324"/>
          </a:xfrm>
          <a:prstGeom prst="rect">
            <a:avLst/>
          </a:prstGeom>
          <a:noFill/>
        </p:spPr>
        <p:txBody>
          <a:bodyPr wrap="square">
            <a:spAutoFit/>
          </a:bodyPr>
          <a:lstStyle/>
          <a:p>
            <a:pPr>
              <a:buClr>
                <a:srgbClr val="85A56E"/>
              </a:buClr>
            </a:pPr>
            <a:r>
              <a:rPr lang="en-IE" sz="1200" dirty="0">
                <a:solidFill>
                  <a:srgbClr val="FFFFFF"/>
                </a:solidFill>
                <a:effectLst/>
                <a:latin typeface="Calibri" panose="020F0502020204030204" pitchFamily="34" charset="0"/>
                <a:cs typeface="Calibri" panose="020F0502020204030204" pitchFamily="34" charset="0"/>
              </a:rPr>
              <a:t>Please submit your:</a:t>
            </a:r>
          </a:p>
          <a:p>
            <a:pPr marL="171450" indent="-171450">
              <a:buClr>
                <a:srgbClr val="85A56E"/>
              </a:buClr>
              <a:buFont typeface="Arial" panose="020B0604020202020204" pitchFamily="34" charset="0"/>
              <a:buChar char="•"/>
            </a:pPr>
            <a:r>
              <a:rPr lang="en-IE" sz="1200" dirty="0">
                <a:solidFill>
                  <a:srgbClr val="FFFFFF"/>
                </a:solidFill>
                <a:effectLst/>
                <a:latin typeface="Calibri" panose="020F0502020204030204" pitchFamily="34" charset="0"/>
                <a:cs typeface="Calibri" panose="020F0502020204030204" pitchFamily="34" charset="0"/>
              </a:rPr>
              <a:t>Cover Letter </a:t>
            </a:r>
          </a:p>
          <a:p>
            <a:pPr marL="171450" indent="-171450">
              <a:buClr>
                <a:srgbClr val="85A56E"/>
              </a:buClr>
              <a:buFont typeface="Arial" panose="020B0604020202020204" pitchFamily="34" charset="0"/>
              <a:buChar char="•"/>
            </a:pPr>
            <a:r>
              <a:rPr lang="en-IE" sz="1200" dirty="0">
                <a:solidFill>
                  <a:srgbClr val="FFFFFF"/>
                </a:solidFill>
                <a:effectLst/>
                <a:latin typeface="Calibri" panose="020F0502020204030204" pitchFamily="34" charset="0"/>
                <a:cs typeface="Calibri" panose="020F0502020204030204" pitchFamily="34" charset="0"/>
              </a:rPr>
              <a:t>CV </a:t>
            </a:r>
          </a:p>
          <a:p>
            <a:pPr marL="171450" indent="-171450">
              <a:buClr>
                <a:srgbClr val="85A56E"/>
              </a:buClr>
              <a:buFont typeface="Arial" panose="020B0604020202020204" pitchFamily="34" charset="0"/>
              <a:buChar char="•"/>
            </a:pPr>
            <a:r>
              <a:rPr lang="en-IE" sz="1200" dirty="0">
                <a:solidFill>
                  <a:srgbClr val="FFFFFF"/>
                </a:solidFill>
                <a:effectLst/>
                <a:latin typeface="Calibri" panose="020F0502020204030204" pitchFamily="34" charset="0"/>
                <a:cs typeface="Calibri" panose="020F0502020204030204" pitchFamily="34" charset="0"/>
              </a:rPr>
              <a:t>LinkedIn profile link </a:t>
            </a:r>
          </a:p>
          <a:p>
            <a:endParaRPr lang="en-IE" sz="1200" dirty="0">
              <a:solidFill>
                <a:srgbClr val="FFFFFF"/>
              </a:solidFill>
              <a:latin typeface="Calibri" panose="020F0502020204030204" pitchFamily="34" charset="0"/>
              <a:cs typeface="Calibri" panose="020F0502020204030204" pitchFamily="34" charset="0"/>
            </a:endParaRPr>
          </a:p>
          <a:p>
            <a:r>
              <a:rPr lang="en-IE" sz="1200" dirty="0">
                <a:solidFill>
                  <a:srgbClr val="FFFFFF"/>
                </a:solidFill>
                <a:effectLst/>
                <a:latin typeface="Calibri" panose="020F0502020204030204" pitchFamily="34" charset="0"/>
                <a:cs typeface="Calibri" panose="020F0502020204030204" pitchFamily="34" charset="0"/>
              </a:rPr>
              <a:t>To </a:t>
            </a:r>
            <a:r>
              <a:rPr lang="en-IE" sz="1200" b="1" dirty="0">
                <a:solidFill>
                  <a:srgbClr val="FFFFFF"/>
                </a:solidFill>
                <a:effectLst/>
                <a:latin typeface="Calibri" panose="020F0502020204030204" pitchFamily="34" charset="0"/>
                <a:cs typeface="Calibri" panose="020F0502020204030204" pitchFamily="34" charset="0"/>
              </a:rPr>
              <a:t>jobs@biainnovatorcampus.ie </a:t>
            </a:r>
            <a:r>
              <a:rPr lang="en-IE" sz="1200" dirty="0">
                <a:solidFill>
                  <a:srgbClr val="FFFFFF"/>
                </a:solidFill>
                <a:effectLst/>
                <a:latin typeface="Calibri" panose="020F0502020204030204" pitchFamily="34" charset="0"/>
                <a:cs typeface="Calibri" panose="020F0502020204030204" pitchFamily="34" charset="0"/>
              </a:rPr>
              <a:t>by </a:t>
            </a:r>
            <a:r>
              <a:rPr lang="en-IE" sz="1200" b="1" dirty="0">
                <a:solidFill>
                  <a:srgbClr val="FFFFFF"/>
                </a:solidFill>
                <a:latin typeface="Calibri" panose="020F0502020204030204" pitchFamily="34" charset="0"/>
                <a:cs typeface="Calibri" panose="020F0502020204030204" pitchFamily="34" charset="0"/>
              </a:rPr>
              <a:t>Tuesday 24th October 2023</a:t>
            </a:r>
            <a:r>
              <a:rPr lang="en-IE" sz="1200" dirty="0">
                <a:solidFill>
                  <a:srgbClr val="FFFFFF"/>
                </a:solidFill>
                <a:effectLst/>
                <a:latin typeface="Calibri" panose="020F0502020204030204" pitchFamily="34" charset="0"/>
                <a:cs typeface="Calibri" panose="020F0502020204030204" pitchFamily="34" charset="0"/>
              </a:rPr>
              <a:t>.  You will have to submit within the time advised, otherwise your application will be deemed to be late and will not be considered.  This role is subject to a probationary period for 6 months with review at month 3. </a:t>
            </a:r>
          </a:p>
          <a:p>
            <a:endParaRPr lang="en-IE" sz="1200" dirty="0">
              <a:solidFill>
                <a:srgbClr val="FFFFFF"/>
              </a:solidFill>
              <a:latin typeface="Calibri" panose="020F0502020204030204" pitchFamily="34" charset="0"/>
              <a:cs typeface="Calibri" panose="020F0502020204030204" pitchFamily="34" charset="0"/>
            </a:endParaRPr>
          </a:p>
          <a:p>
            <a:r>
              <a:rPr lang="en-IE" sz="1200" dirty="0">
                <a:solidFill>
                  <a:srgbClr val="FFFFFF"/>
                </a:solidFill>
                <a:effectLst/>
                <a:latin typeface="Calibri" panose="020F0502020204030204" pitchFamily="34" charset="0"/>
                <a:cs typeface="Calibri" panose="020F0502020204030204" pitchFamily="34" charset="0"/>
              </a:rPr>
              <a:t>Character: Candidates shall be of good character and references shall be sought. </a:t>
            </a:r>
          </a:p>
          <a:p>
            <a:endParaRPr lang="en-IE" sz="1200" dirty="0">
              <a:solidFill>
                <a:srgbClr val="FFFFFF"/>
              </a:solidFill>
              <a:effectLst/>
              <a:latin typeface="Calibri" panose="020F0502020204030204" pitchFamily="34" charset="0"/>
              <a:cs typeface="Calibri" panose="020F0502020204030204" pitchFamily="34" charset="0"/>
            </a:endParaRPr>
          </a:p>
        </p:txBody>
      </p:sp>
      <p:pic>
        <p:nvPicPr>
          <p:cNvPr id="141" name="Picture 140">
            <a:extLst>
              <a:ext uri="{FF2B5EF4-FFF2-40B4-BE49-F238E27FC236}">
                <a16:creationId xmlns:a16="http://schemas.microsoft.com/office/drawing/2014/main" id="{C69ADE5B-A13A-3D5C-CC0F-C3E7A63BFF13}"/>
              </a:ext>
            </a:extLst>
          </p:cNvPr>
          <p:cNvPicPr>
            <a:picLocks noChangeAspect="1"/>
          </p:cNvPicPr>
          <p:nvPr/>
        </p:nvPicPr>
        <p:blipFill>
          <a:blip r:embed="rId2"/>
          <a:stretch>
            <a:fillRect/>
          </a:stretch>
        </p:blipFill>
        <p:spPr>
          <a:xfrm>
            <a:off x="2114317" y="9976812"/>
            <a:ext cx="5220846" cy="508787"/>
          </a:xfrm>
          <a:prstGeom prst="rect">
            <a:avLst/>
          </a:prstGeom>
        </p:spPr>
      </p:pic>
      <p:grpSp>
        <p:nvGrpSpPr>
          <p:cNvPr id="170" name="Group 169">
            <a:extLst>
              <a:ext uri="{FF2B5EF4-FFF2-40B4-BE49-F238E27FC236}">
                <a16:creationId xmlns:a16="http://schemas.microsoft.com/office/drawing/2014/main" id="{8ECE8F02-F212-87EE-F2BA-57656880B1F7}"/>
              </a:ext>
            </a:extLst>
          </p:cNvPr>
          <p:cNvGrpSpPr/>
          <p:nvPr/>
        </p:nvGrpSpPr>
        <p:grpSpPr>
          <a:xfrm>
            <a:off x="410388" y="2101036"/>
            <a:ext cx="640736" cy="472992"/>
            <a:chOff x="302734" y="6040461"/>
            <a:chExt cx="640736" cy="472992"/>
          </a:xfrm>
        </p:grpSpPr>
        <p:grpSp>
          <p:nvGrpSpPr>
            <p:cNvPr id="171" name="Graphic 4">
              <a:extLst>
                <a:ext uri="{FF2B5EF4-FFF2-40B4-BE49-F238E27FC236}">
                  <a16:creationId xmlns:a16="http://schemas.microsoft.com/office/drawing/2014/main" id="{94A9A846-9C91-1CD7-B120-988E3DB6CFC4}"/>
                </a:ext>
              </a:extLst>
            </p:cNvPr>
            <p:cNvGrpSpPr/>
            <p:nvPr/>
          </p:nvGrpSpPr>
          <p:grpSpPr>
            <a:xfrm>
              <a:off x="882436" y="6243752"/>
              <a:ext cx="61034" cy="61088"/>
              <a:chOff x="996940" y="3931526"/>
              <a:chExt cx="61034" cy="61088"/>
            </a:xfrm>
          </p:grpSpPr>
          <p:sp>
            <p:nvSpPr>
              <p:cNvPr id="175" name="Freeform 174">
                <a:extLst>
                  <a:ext uri="{FF2B5EF4-FFF2-40B4-BE49-F238E27FC236}">
                    <a16:creationId xmlns:a16="http://schemas.microsoft.com/office/drawing/2014/main" id="{04CD1868-799E-2A22-B3C6-77900199E835}"/>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6" name="Freeform 175">
                <a:extLst>
                  <a:ext uri="{FF2B5EF4-FFF2-40B4-BE49-F238E27FC236}">
                    <a16:creationId xmlns:a16="http://schemas.microsoft.com/office/drawing/2014/main" id="{559C2BEB-79EE-2CAA-7C3E-09BC66775740}"/>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2" name="Freeform 171">
              <a:extLst>
                <a:ext uri="{FF2B5EF4-FFF2-40B4-BE49-F238E27FC236}">
                  <a16:creationId xmlns:a16="http://schemas.microsoft.com/office/drawing/2014/main" id="{12FF28B2-630C-EF6E-A2E0-F9081601FAAF}"/>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3" name="Freeform 172">
              <a:extLst>
                <a:ext uri="{FF2B5EF4-FFF2-40B4-BE49-F238E27FC236}">
                  <a16:creationId xmlns:a16="http://schemas.microsoft.com/office/drawing/2014/main" id="{74C47F9B-1D65-A79B-BE35-70E545F1A77F}"/>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4" name="Freeform 173">
              <a:extLst>
                <a:ext uri="{FF2B5EF4-FFF2-40B4-BE49-F238E27FC236}">
                  <a16:creationId xmlns:a16="http://schemas.microsoft.com/office/drawing/2014/main" id="{A1BE1A22-C019-18A0-3864-247E83268CE0}"/>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7" name="Graphic 2">
            <a:extLst>
              <a:ext uri="{FF2B5EF4-FFF2-40B4-BE49-F238E27FC236}">
                <a16:creationId xmlns:a16="http://schemas.microsoft.com/office/drawing/2014/main" id="{703ED73C-1EAD-C1B8-5493-687B687D73B2}"/>
              </a:ext>
            </a:extLst>
          </p:cNvPr>
          <p:cNvGrpSpPr/>
          <p:nvPr/>
        </p:nvGrpSpPr>
        <p:grpSpPr>
          <a:xfrm>
            <a:off x="423155" y="2222380"/>
            <a:ext cx="427633" cy="291889"/>
            <a:chOff x="8782406" y="5397198"/>
            <a:chExt cx="872121" cy="595283"/>
          </a:xfrm>
          <a:solidFill>
            <a:schemeClr val="bg1"/>
          </a:solidFill>
        </p:grpSpPr>
        <p:sp>
          <p:nvSpPr>
            <p:cNvPr id="178" name="Freeform 177">
              <a:extLst>
                <a:ext uri="{FF2B5EF4-FFF2-40B4-BE49-F238E27FC236}">
                  <a16:creationId xmlns:a16="http://schemas.microsoft.com/office/drawing/2014/main" id="{CFA864DC-FA83-58BF-B7DA-4816DBE60BB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9" name="Freeform 178">
              <a:extLst>
                <a:ext uri="{FF2B5EF4-FFF2-40B4-BE49-F238E27FC236}">
                  <a16:creationId xmlns:a16="http://schemas.microsoft.com/office/drawing/2014/main" id="{68A179C9-C933-8736-DD10-24939848E081}"/>
                </a:ext>
              </a:extLst>
            </p:cNvPr>
            <p:cNvSpPr/>
            <p:nvPr/>
          </p:nvSpPr>
          <p:spPr>
            <a:xfrm>
              <a:off x="9178061" y="5397198"/>
              <a:ext cx="281837"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0" name="Freeform 179">
              <a:extLst>
                <a:ext uri="{FF2B5EF4-FFF2-40B4-BE49-F238E27FC236}">
                  <a16:creationId xmlns:a16="http://schemas.microsoft.com/office/drawing/2014/main" id="{2C95223F-1809-2AC0-4808-966FAC4B97B5}"/>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3" name="Graphic 2">
            <a:extLst>
              <a:ext uri="{FF2B5EF4-FFF2-40B4-BE49-F238E27FC236}">
                <a16:creationId xmlns:a16="http://schemas.microsoft.com/office/drawing/2014/main" id="{C6581DA4-8975-2B48-4A12-429D95196804}"/>
              </a:ext>
            </a:extLst>
          </p:cNvPr>
          <p:cNvGrpSpPr/>
          <p:nvPr/>
        </p:nvGrpSpPr>
        <p:grpSpPr>
          <a:xfrm>
            <a:off x="486978" y="856979"/>
            <a:ext cx="352341" cy="351956"/>
            <a:chOff x="7257599" y="768348"/>
            <a:chExt cx="868457" cy="867509"/>
          </a:xfrm>
          <a:solidFill>
            <a:schemeClr val="bg1"/>
          </a:solidFill>
        </p:grpSpPr>
        <p:sp>
          <p:nvSpPr>
            <p:cNvPr id="184" name="Freeform 183">
              <a:extLst>
                <a:ext uri="{FF2B5EF4-FFF2-40B4-BE49-F238E27FC236}">
                  <a16:creationId xmlns:a16="http://schemas.microsoft.com/office/drawing/2014/main" id="{D150D100-127B-0DC6-B371-1730A9696A1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5" name="Freeform 184">
              <a:extLst>
                <a:ext uri="{FF2B5EF4-FFF2-40B4-BE49-F238E27FC236}">
                  <a16:creationId xmlns:a16="http://schemas.microsoft.com/office/drawing/2014/main" id="{18502556-7F13-F507-6A13-927F2B100261}"/>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6" name="Freeform 185">
              <a:extLst>
                <a:ext uri="{FF2B5EF4-FFF2-40B4-BE49-F238E27FC236}">
                  <a16:creationId xmlns:a16="http://schemas.microsoft.com/office/drawing/2014/main" id="{817750C4-60E0-14CB-6486-0C5663303496}"/>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7" name="Freeform 186">
              <a:extLst>
                <a:ext uri="{FF2B5EF4-FFF2-40B4-BE49-F238E27FC236}">
                  <a16:creationId xmlns:a16="http://schemas.microsoft.com/office/drawing/2014/main" id="{1E877576-C3B4-4F02-D72A-6D803D2AE8A9}"/>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8" name="Freeform 187">
              <a:extLst>
                <a:ext uri="{FF2B5EF4-FFF2-40B4-BE49-F238E27FC236}">
                  <a16:creationId xmlns:a16="http://schemas.microsoft.com/office/drawing/2014/main" id="{35214DEB-E4C4-A499-29AC-D62ED8A96113}"/>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FC78BE2C-1F10-FBCC-5333-988E208090BF}"/>
              </a:ext>
            </a:extLst>
          </p:cNvPr>
          <p:cNvGrpSpPr/>
          <p:nvPr/>
        </p:nvGrpSpPr>
        <p:grpSpPr>
          <a:xfrm>
            <a:off x="427378" y="3332141"/>
            <a:ext cx="640736" cy="472992"/>
            <a:chOff x="302734" y="6040461"/>
            <a:chExt cx="640736" cy="472992"/>
          </a:xfrm>
        </p:grpSpPr>
        <p:grpSp>
          <p:nvGrpSpPr>
            <p:cNvPr id="12" name="Graphic 4">
              <a:extLst>
                <a:ext uri="{FF2B5EF4-FFF2-40B4-BE49-F238E27FC236}">
                  <a16:creationId xmlns:a16="http://schemas.microsoft.com/office/drawing/2014/main" id="{44EDEDD0-C374-77CA-2C45-38B54ACF22A1}"/>
                </a:ext>
              </a:extLst>
            </p:cNvPr>
            <p:cNvGrpSpPr/>
            <p:nvPr/>
          </p:nvGrpSpPr>
          <p:grpSpPr>
            <a:xfrm>
              <a:off x="882436" y="6243752"/>
              <a:ext cx="61034" cy="61088"/>
              <a:chOff x="996940" y="3931526"/>
              <a:chExt cx="61034" cy="61088"/>
            </a:xfrm>
          </p:grpSpPr>
          <p:sp>
            <p:nvSpPr>
              <p:cNvPr id="16" name="Freeform 179">
                <a:extLst>
                  <a:ext uri="{FF2B5EF4-FFF2-40B4-BE49-F238E27FC236}">
                    <a16:creationId xmlns:a16="http://schemas.microsoft.com/office/drawing/2014/main" id="{2540A993-7736-061B-E557-D16338942412}"/>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80">
                <a:extLst>
                  <a:ext uri="{FF2B5EF4-FFF2-40B4-BE49-F238E27FC236}">
                    <a16:creationId xmlns:a16="http://schemas.microsoft.com/office/drawing/2014/main" id="{40E61856-1959-9C6A-F3C0-80FE2D279FCA}"/>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 name="Freeform 176">
              <a:extLst>
                <a:ext uri="{FF2B5EF4-FFF2-40B4-BE49-F238E27FC236}">
                  <a16:creationId xmlns:a16="http://schemas.microsoft.com/office/drawing/2014/main" id="{DF2A046D-EB9B-F572-73C2-4D5C6F928A7F}"/>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77">
              <a:extLst>
                <a:ext uri="{FF2B5EF4-FFF2-40B4-BE49-F238E27FC236}">
                  <a16:creationId xmlns:a16="http://schemas.microsoft.com/office/drawing/2014/main" id="{CDA457AD-7405-05D1-94E7-06855470EE23}"/>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78">
              <a:extLst>
                <a:ext uri="{FF2B5EF4-FFF2-40B4-BE49-F238E27FC236}">
                  <a16:creationId xmlns:a16="http://schemas.microsoft.com/office/drawing/2014/main" id="{ABE7D986-177F-5799-7EEE-A556FC8DEE6B}"/>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 name="Graphic 2">
            <a:extLst>
              <a:ext uri="{FF2B5EF4-FFF2-40B4-BE49-F238E27FC236}">
                <a16:creationId xmlns:a16="http://schemas.microsoft.com/office/drawing/2014/main" id="{B42AADE8-9B22-0854-7109-78B1CC03EB09}"/>
              </a:ext>
            </a:extLst>
          </p:cNvPr>
          <p:cNvGrpSpPr/>
          <p:nvPr/>
        </p:nvGrpSpPr>
        <p:grpSpPr>
          <a:xfrm>
            <a:off x="521871" y="3413711"/>
            <a:ext cx="295500" cy="295209"/>
            <a:chOff x="10376768" y="2334933"/>
            <a:chExt cx="920484" cy="919581"/>
          </a:xfrm>
          <a:solidFill>
            <a:schemeClr val="bg1"/>
          </a:solidFill>
        </p:grpSpPr>
        <p:sp>
          <p:nvSpPr>
            <p:cNvPr id="27" name="Freeform 257">
              <a:extLst>
                <a:ext uri="{FF2B5EF4-FFF2-40B4-BE49-F238E27FC236}">
                  <a16:creationId xmlns:a16="http://schemas.microsoft.com/office/drawing/2014/main" id="{B5F34014-0422-A5B8-083A-2626D7102748}"/>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258">
              <a:extLst>
                <a:ext uri="{FF2B5EF4-FFF2-40B4-BE49-F238E27FC236}">
                  <a16:creationId xmlns:a16="http://schemas.microsoft.com/office/drawing/2014/main" id="{BA6E1DA1-633D-18C8-4963-FD3CCF6F443D}"/>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42" name="Graphic 18">
            <a:extLst>
              <a:ext uri="{FF2B5EF4-FFF2-40B4-BE49-F238E27FC236}">
                <a16:creationId xmlns:a16="http://schemas.microsoft.com/office/drawing/2014/main" id="{E6718E0A-B0B6-70F3-6C12-2E052CC2A268}"/>
              </a:ext>
            </a:extLst>
          </p:cNvPr>
          <p:cNvGrpSpPr/>
          <p:nvPr/>
        </p:nvGrpSpPr>
        <p:grpSpPr>
          <a:xfrm rot="10034529" flipV="1">
            <a:off x="5135582" y="4644172"/>
            <a:ext cx="2462203" cy="2504809"/>
            <a:chOff x="3309377" y="3322640"/>
            <a:chExt cx="1998560" cy="2033143"/>
          </a:xfrm>
        </p:grpSpPr>
        <p:sp>
          <p:nvSpPr>
            <p:cNvPr id="143" name="Freeform 194">
              <a:extLst>
                <a:ext uri="{FF2B5EF4-FFF2-40B4-BE49-F238E27FC236}">
                  <a16:creationId xmlns:a16="http://schemas.microsoft.com/office/drawing/2014/main" id="{7567A7C2-7F80-3C63-E6F0-7C0ECF062BC1}"/>
                </a:ext>
              </a:extLst>
            </p:cNvPr>
            <p:cNvSpPr/>
            <p:nvPr/>
          </p:nvSpPr>
          <p:spPr>
            <a:xfrm>
              <a:off x="3310275" y="3322640"/>
              <a:ext cx="1997662" cy="2033143"/>
            </a:xfrm>
            <a:custGeom>
              <a:avLst/>
              <a:gdLst>
                <a:gd name="connsiteX0" fmla="*/ 0 w 1997662"/>
                <a:gd name="connsiteY0" fmla="*/ 2033144 h 2033143"/>
                <a:gd name="connsiteX1" fmla="*/ 0 w 1997662"/>
                <a:gd name="connsiteY1" fmla="*/ 2002611 h 2033143"/>
                <a:gd name="connsiteX2" fmla="*/ 50278 w 1997662"/>
                <a:gd name="connsiteY2" fmla="*/ 1550901 h 2033143"/>
                <a:gd name="connsiteX3" fmla="*/ 562935 w 1997662"/>
                <a:gd name="connsiteY3" fmla="*/ 608866 h 2033143"/>
                <a:gd name="connsiteX4" fmla="*/ 1485898 w 1997662"/>
                <a:gd name="connsiteY4" fmla="*/ 66454 h 2033143"/>
                <a:gd name="connsiteX5" fmla="*/ 1993169 w 1997662"/>
                <a:gd name="connsiteY5" fmla="*/ 0 h 2033143"/>
                <a:gd name="connsiteX6" fmla="*/ 1997658 w 1997662"/>
                <a:gd name="connsiteY6" fmla="*/ 0 h 2033143"/>
                <a:gd name="connsiteX7" fmla="*/ 1997658 w 1997662"/>
                <a:gd name="connsiteY7" fmla="*/ 4490 h 2033143"/>
                <a:gd name="connsiteX8" fmla="*/ 1654689 w 1997662"/>
                <a:gd name="connsiteY8" fmla="*/ 1129724 h 2033143"/>
                <a:gd name="connsiteX9" fmla="*/ 1652893 w 1997662"/>
                <a:gd name="connsiteY9" fmla="*/ 1132418 h 2033143"/>
                <a:gd name="connsiteX10" fmla="*/ 1649302 w 1997662"/>
                <a:gd name="connsiteY10" fmla="*/ 1131520 h 2033143"/>
                <a:gd name="connsiteX11" fmla="*/ 1624163 w 1997662"/>
                <a:gd name="connsiteY11" fmla="*/ 1123438 h 2033143"/>
                <a:gd name="connsiteX12" fmla="*/ 1256953 w 1997662"/>
                <a:gd name="connsiteY12" fmla="*/ 1070454 h 2033143"/>
                <a:gd name="connsiteX13" fmla="*/ 1253362 w 1997662"/>
                <a:gd name="connsiteY13" fmla="*/ 1070454 h 2033143"/>
                <a:gd name="connsiteX14" fmla="*/ 478540 w 1997662"/>
                <a:gd name="connsiteY14" fmla="*/ 1328189 h 2033143"/>
                <a:gd name="connsiteX15" fmla="*/ 15263 w 1997662"/>
                <a:gd name="connsiteY15" fmla="*/ 1979262 h 2033143"/>
                <a:gd name="connsiteX16" fmla="*/ 8080 w 1997662"/>
                <a:gd name="connsiteY16" fmla="*/ 2002611 h 2033143"/>
                <a:gd name="connsiteX17" fmla="*/ 0 w 1997662"/>
                <a:gd name="connsiteY17" fmla="*/ 2033144 h 2033143"/>
                <a:gd name="connsiteX18" fmla="*/ 1988679 w 1997662"/>
                <a:gd name="connsiteY18" fmla="*/ 8980 h 2033143"/>
                <a:gd name="connsiteX19" fmla="*/ 1488592 w 1997662"/>
                <a:gd name="connsiteY19" fmla="*/ 74537 h 2033143"/>
                <a:gd name="connsiteX20" fmla="*/ 569220 w 1997662"/>
                <a:gd name="connsiteY20" fmla="*/ 614254 h 2033143"/>
                <a:gd name="connsiteX21" fmla="*/ 59256 w 1997662"/>
                <a:gd name="connsiteY21" fmla="*/ 1551799 h 2033143"/>
                <a:gd name="connsiteX22" fmla="*/ 8978 w 1997662"/>
                <a:gd name="connsiteY22" fmla="*/ 1972078 h 2033143"/>
                <a:gd name="connsiteX23" fmla="*/ 474051 w 1997662"/>
                <a:gd name="connsiteY23" fmla="*/ 1321005 h 2033143"/>
                <a:gd name="connsiteX24" fmla="*/ 1253362 w 1997662"/>
                <a:gd name="connsiteY24" fmla="*/ 1061474 h 2033143"/>
                <a:gd name="connsiteX25" fmla="*/ 1626857 w 1997662"/>
                <a:gd name="connsiteY25" fmla="*/ 1114458 h 2033143"/>
                <a:gd name="connsiteX26" fmla="*/ 1649302 w 1997662"/>
                <a:gd name="connsiteY26" fmla="*/ 1121642 h 2033143"/>
                <a:gd name="connsiteX27" fmla="*/ 1988679 w 1997662"/>
                <a:gd name="connsiteY27" fmla="*/ 8980 h 20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662" h="2033143">
                  <a:moveTo>
                    <a:pt x="0" y="2033144"/>
                  </a:moveTo>
                  <a:lnTo>
                    <a:pt x="0" y="2002611"/>
                  </a:lnTo>
                  <a:cubicBezTo>
                    <a:pt x="0" y="1849946"/>
                    <a:pt x="17059" y="1698178"/>
                    <a:pt x="50278" y="1550901"/>
                  </a:cubicBezTo>
                  <a:cubicBezTo>
                    <a:pt x="131082" y="1197076"/>
                    <a:pt x="308851" y="871091"/>
                    <a:pt x="562935" y="608866"/>
                  </a:cubicBezTo>
                  <a:cubicBezTo>
                    <a:pt x="816122" y="346640"/>
                    <a:pt x="1135747" y="159850"/>
                    <a:pt x="1485898" y="66454"/>
                  </a:cubicBezTo>
                  <a:cubicBezTo>
                    <a:pt x="1650200" y="23349"/>
                    <a:pt x="1820786" y="898"/>
                    <a:pt x="1993169" y="0"/>
                  </a:cubicBezTo>
                  <a:lnTo>
                    <a:pt x="1997658" y="0"/>
                  </a:lnTo>
                  <a:lnTo>
                    <a:pt x="1997658" y="4490"/>
                  </a:lnTo>
                  <a:cubicBezTo>
                    <a:pt x="1998555" y="407706"/>
                    <a:pt x="1880042" y="796554"/>
                    <a:pt x="1654689" y="1129724"/>
                  </a:cubicBezTo>
                  <a:lnTo>
                    <a:pt x="1652893" y="1132418"/>
                  </a:lnTo>
                  <a:lnTo>
                    <a:pt x="1649302" y="1131520"/>
                  </a:lnTo>
                  <a:cubicBezTo>
                    <a:pt x="1641222" y="1128826"/>
                    <a:pt x="1632243" y="1126132"/>
                    <a:pt x="1624163" y="1123438"/>
                  </a:cubicBezTo>
                  <a:cubicBezTo>
                    <a:pt x="1505650" y="1088415"/>
                    <a:pt x="1381750" y="1070454"/>
                    <a:pt x="1256953" y="1070454"/>
                  </a:cubicBezTo>
                  <a:cubicBezTo>
                    <a:pt x="1256055" y="1070454"/>
                    <a:pt x="1255157" y="1070454"/>
                    <a:pt x="1253362" y="1070454"/>
                  </a:cubicBezTo>
                  <a:cubicBezTo>
                    <a:pt x="971445" y="1071352"/>
                    <a:pt x="703894" y="1160257"/>
                    <a:pt x="478540" y="1328189"/>
                  </a:cubicBezTo>
                  <a:cubicBezTo>
                    <a:pt x="257675" y="1493427"/>
                    <a:pt x="97863" y="1717935"/>
                    <a:pt x="15263" y="1979262"/>
                  </a:cubicBezTo>
                  <a:cubicBezTo>
                    <a:pt x="12569" y="1987344"/>
                    <a:pt x="10774" y="1994529"/>
                    <a:pt x="8080" y="2002611"/>
                  </a:cubicBezTo>
                  <a:lnTo>
                    <a:pt x="0" y="2033144"/>
                  </a:lnTo>
                  <a:close/>
                  <a:moveTo>
                    <a:pt x="1988679" y="8980"/>
                  </a:moveTo>
                  <a:cubicBezTo>
                    <a:pt x="1818991" y="9878"/>
                    <a:pt x="1650200" y="32329"/>
                    <a:pt x="1488592" y="74537"/>
                  </a:cubicBezTo>
                  <a:cubicBezTo>
                    <a:pt x="1139338" y="167034"/>
                    <a:pt x="821509" y="352927"/>
                    <a:pt x="569220" y="614254"/>
                  </a:cubicBezTo>
                  <a:cubicBezTo>
                    <a:pt x="316034" y="875581"/>
                    <a:pt x="140060" y="1199771"/>
                    <a:pt x="59256" y="1551799"/>
                  </a:cubicBezTo>
                  <a:cubicBezTo>
                    <a:pt x="27832" y="1688300"/>
                    <a:pt x="10774" y="1830189"/>
                    <a:pt x="8978" y="1972078"/>
                  </a:cubicBezTo>
                  <a:cubicBezTo>
                    <a:pt x="92476" y="1710751"/>
                    <a:pt x="253186" y="1486243"/>
                    <a:pt x="474051" y="1321005"/>
                  </a:cubicBezTo>
                  <a:cubicBezTo>
                    <a:pt x="700302" y="1152175"/>
                    <a:pt x="970547" y="1061474"/>
                    <a:pt x="1253362" y="1061474"/>
                  </a:cubicBezTo>
                  <a:cubicBezTo>
                    <a:pt x="1379955" y="1061474"/>
                    <a:pt x="1505650" y="1079434"/>
                    <a:pt x="1626857" y="1114458"/>
                  </a:cubicBezTo>
                  <a:cubicBezTo>
                    <a:pt x="1634039" y="1116254"/>
                    <a:pt x="1642119" y="1118948"/>
                    <a:pt x="1649302" y="1121642"/>
                  </a:cubicBezTo>
                  <a:cubicBezTo>
                    <a:pt x="1871962" y="792064"/>
                    <a:pt x="1988679" y="407706"/>
                    <a:pt x="1988679" y="8980"/>
                  </a:cubicBezTo>
                  <a:close/>
                </a:path>
              </a:pathLst>
            </a:custGeom>
            <a:solidFill>
              <a:srgbClr val="EFBE48"/>
            </a:solidFill>
            <a:ln w="8971" cap="flat">
              <a:solidFill>
                <a:srgbClr val="85A56E"/>
              </a:solidFill>
              <a:prstDash val="solid"/>
              <a:miter/>
            </a:ln>
          </p:spPr>
          <p:txBody>
            <a:bodyPr rtlCol="0" anchor="ctr"/>
            <a:lstStyle/>
            <a:p>
              <a:endParaRPr lang="en-US"/>
            </a:p>
          </p:txBody>
        </p:sp>
        <p:sp>
          <p:nvSpPr>
            <p:cNvPr id="144" name="Freeform 196">
              <a:extLst>
                <a:ext uri="{FF2B5EF4-FFF2-40B4-BE49-F238E27FC236}">
                  <a16:creationId xmlns:a16="http://schemas.microsoft.com/office/drawing/2014/main" id="{0D19656F-A70B-4CF4-1F51-23A53C108AFA}"/>
                </a:ext>
              </a:extLst>
            </p:cNvPr>
            <p:cNvSpPr/>
            <p:nvPr/>
          </p:nvSpPr>
          <p:spPr>
            <a:xfrm>
              <a:off x="3309377" y="4384083"/>
              <a:ext cx="1657382" cy="946556"/>
            </a:xfrm>
            <a:custGeom>
              <a:avLst/>
              <a:gdLst>
                <a:gd name="connsiteX0" fmla="*/ 5387 w 1657382"/>
                <a:gd name="connsiteY0" fmla="*/ 946556 h 946556"/>
                <a:gd name="connsiteX1" fmla="*/ 0 w 1657382"/>
                <a:gd name="connsiteY1" fmla="*/ 943862 h 946556"/>
                <a:gd name="connsiteX2" fmla="*/ 898 w 1657382"/>
                <a:gd name="connsiteY2" fmla="*/ 940270 h 946556"/>
                <a:gd name="connsiteX3" fmla="*/ 8080 w 1657382"/>
                <a:gd name="connsiteY3" fmla="*/ 916023 h 946556"/>
                <a:gd name="connsiteX4" fmla="*/ 474051 w 1657382"/>
                <a:gd name="connsiteY4" fmla="*/ 259562 h 946556"/>
                <a:gd name="connsiteX5" fmla="*/ 1253362 w 1657382"/>
                <a:gd name="connsiteY5" fmla="*/ 31 h 946556"/>
                <a:gd name="connsiteX6" fmla="*/ 1626856 w 1657382"/>
                <a:gd name="connsiteY6" fmla="*/ 53015 h 946556"/>
                <a:gd name="connsiteX7" fmla="*/ 1651995 w 1657382"/>
                <a:gd name="connsiteY7" fmla="*/ 61097 h 946556"/>
                <a:gd name="connsiteX8" fmla="*/ 1657383 w 1657382"/>
                <a:gd name="connsiteY8" fmla="*/ 62893 h 946556"/>
                <a:gd name="connsiteX9" fmla="*/ 1655587 w 1657382"/>
                <a:gd name="connsiteY9" fmla="*/ 68281 h 946556"/>
                <a:gd name="connsiteX10" fmla="*/ 1603513 w 1657382"/>
                <a:gd name="connsiteY10" fmla="*/ 141022 h 946556"/>
                <a:gd name="connsiteX11" fmla="*/ 1602615 w 1657382"/>
                <a:gd name="connsiteY11" fmla="*/ 141920 h 946556"/>
                <a:gd name="connsiteX12" fmla="*/ 913087 w 1657382"/>
                <a:gd name="connsiteY12" fmla="*/ 725641 h 946556"/>
                <a:gd name="connsiteX13" fmla="*/ 5387 w 1657382"/>
                <a:gd name="connsiteY13" fmla="*/ 946556 h 946556"/>
                <a:gd name="connsiteX14" fmla="*/ 5387 w 1657382"/>
                <a:gd name="connsiteY14" fmla="*/ 946556 h 946556"/>
                <a:gd name="connsiteX15" fmla="*/ 1254260 w 1657382"/>
                <a:gd name="connsiteY15" fmla="*/ 4521 h 946556"/>
                <a:gd name="connsiteX16" fmla="*/ 1254260 w 1657382"/>
                <a:gd name="connsiteY16" fmla="*/ 9011 h 946556"/>
                <a:gd name="connsiteX17" fmla="*/ 479438 w 1657382"/>
                <a:gd name="connsiteY17" fmla="*/ 266746 h 946556"/>
                <a:gd name="connsiteX18" fmla="*/ 16161 w 1657382"/>
                <a:gd name="connsiteY18" fmla="*/ 917819 h 946556"/>
                <a:gd name="connsiteX19" fmla="*/ 10774 w 1657382"/>
                <a:gd name="connsiteY19" fmla="*/ 936678 h 946556"/>
                <a:gd name="connsiteX20" fmla="*/ 908597 w 1657382"/>
                <a:gd name="connsiteY20" fmla="*/ 717558 h 946556"/>
                <a:gd name="connsiteX21" fmla="*/ 1593637 w 1657382"/>
                <a:gd name="connsiteY21" fmla="*/ 137430 h 946556"/>
                <a:gd name="connsiteX22" fmla="*/ 1594535 w 1657382"/>
                <a:gd name="connsiteY22" fmla="*/ 136532 h 946556"/>
                <a:gd name="connsiteX23" fmla="*/ 1643915 w 1657382"/>
                <a:gd name="connsiteY23" fmla="*/ 68281 h 946556"/>
                <a:gd name="connsiteX24" fmla="*/ 1624163 w 1657382"/>
                <a:gd name="connsiteY24" fmla="*/ 61995 h 946556"/>
                <a:gd name="connsiteX25" fmla="*/ 1256953 w 1657382"/>
                <a:gd name="connsiteY25" fmla="*/ 9011 h 946556"/>
                <a:gd name="connsiteX26" fmla="*/ 1253362 w 1657382"/>
                <a:gd name="connsiteY26" fmla="*/ 9011 h 946556"/>
                <a:gd name="connsiteX27" fmla="*/ 1254260 w 1657382"/>
                <a:gd name="connsiteY27" fmla="*/ 4521 h 94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7382" h="946556">
                  <a:moveTo>
                    <a:pt x="5387" y="946556"/>
                  </a:moveTo>
                  <a:lnTo>
                    <a:pt x="0" y="943862"/>
                  </a:lnTo>
                  <a:lnTo>
                    <a:pt x="898" y="940270"/>
                  </a:lnTo>
                  <a:cubicBezTo>
                    <a:pt x="3591" y="932188"/>
                    <a:pt x="5387" y="924105"/>
                    <a:pt x="8080" y="916023"/>
                  </a:cubicBezTo>
                  <a:cubicBezTo>
                    <a:pt x="90680" y="652900"/>
                    <a:pt x="252289" y="425698"/>
                    <a:pt x="474051" y="259562"/>
                  </a:cubicBezTo>
                  <a:cubicBezTo>
                    <a:pt x="700302" y="90732"/>
                    <a:pt x="970547" y="929"/>
                    <a:pt x="1253362" y="31"/>
                  </a:cubicBezTo>
                  <a:cubicBezTo>
                    <a:pt x="1379955" y="-867"/>
                    <a:pt x="1505650" y="17991"/>
                    <a:pt x="1626856" y="53015"/>
                  </a:cubicBezTo>
                  <a:cubicBezTo>
                    <a:pt x="1635835" y="55709"/>
                    <a:pt x="1643915" y="58403"/>
                    <a:pt x="1651995" y="61097"/>
                  </a:cubicBezTo>
                  <a:lnTo>
                    <a:pt x="1657383" y="62893"/>
                  </a:lnTo>
                  <a:lnTo>
                    <a:pt x="1655587" y="68281"/>
                  </a:lnTo>
                  <a:cubicBezTo>
                    <a:pt x="1639426" y="92528"/>
                    <a:pt x="1621470" y="116775"/>
                    <a:pt x="1603513" y="141022"/>
                  </a:cubicBezTo>
                  <a:lnTo>
                    <a:pt x="1602615" y="141920"/>
                  </a:lnTo>
                  <a:cubicBezTo>
                    <a:pt x="1421255" y="385286"/>
                    <a:pt x="1182434" y="587344"/>
                    <a:pt x="913087" y="725641"/>
                  </a:cubicBezTo>
                  <a:cubicBezTo>
                    <a:pt x="631170" y="871121"/>
                    <a:pt x="325910" y="944760"/>
                    <a:pt x="5387" y="946556"/>
                  </a:cubicBezTo>
                  <a:lnTo>
                    <a:pt x="5387" y="946556"/>
                  </a:lnTo>
                  <a:close/>
                  <a:moveTo>
                    <a:pt x="1254260" y="4521"/>
                  </a:moveTo>
                  <a:lnTo>
                    <a:pt x="1254260" y="9011"/>
                  </a:lnTo>
                  <a:cubicBezTo>
                    <a:pt x="972343" y="9909"/>
                    <a:pt x="704792" y="98814"/>
                    <a:pt x="479438" y="266746"/>
                  </a:cubicBezTo>
                  <a:cubicBezTo>
                    <a:pt x="258573" y="431984"/>
                    <a:pt x="98761" y="656492"/>
                    <a:pt x="16161" y="917819"/>
                  </a:cubicBezTo>
                  <a:cubicBezTo>
                    <a:pt x="14365" y="924105"/>
                    <a:pt x="12569" y="930392"/>
                    <a:pt x="10774" y="936678"/>
                  </a:cubicBezTo>
                  <a:cubicBezTo>
                    <a:pt x="326808" y="934882"/>
                    <a:pt x="629374" y="861243"/>
                    <a:pt x="908597" y="717558"/>
                  </a:cubicBezTo>
                  <a:cubicBezTo>
                    <a:pt x="1176149" y="580159"/>
                    <a:pt x="1413174" y="379000"/>
                    <a:pt x="1593637" y="137430"/>
                  </a:cubicBezTo>
                  <a:lnTo>
                    <a:pt x="1594535" y="136532"/>
                  </a:lnTo>
                  <a:cubicBezTo>
                    <a:pt x="1611593" y="114081"/>
                    <a:pt x="1627754" y="90732"/>
                    <a:pt x="1643915" y="68281"/>
                  </a:cubicBezTo>
                  <a:cubicBezTo>
                    <a:pt x="1637630" y="66485"/>
                    <a:pt x="1630448" y="64689"/>
                    <a:pt x="1624163" y="61995"/>
                  </a:cubicBezTo>
                  <a:cubicBezTo>
                    <a:pt x="1505650" y="26972"/>
                    <a:pt x="1381751" y="9011"/>
                    <a:pt x="1256953" y="9011"/>
                  </a:cubicBezTo>
                  <a:cubicBezTo>
                    <a:pt x="1256055" y="9011"/>
                    <a:pt x="1255157" y="9011"/>
                    <a:pt x="1253362" y="9011"/>
                  </a:cubicBezTo>
                  <a:lnTo>
                    <a:pt x="1254260" y="4521"/>
                  </a:lnTo>
                  <a:close/>
                </a:path>
              </a:pathLst>
            </a:custGeom>
            <a:solidFill>
              <a:srgbClr val="84A56E"/>
            </a:solidFill>
            <a:ln w="8971" cap="flat">
              <a:solidFill>
                <a:srgbClr val="056C6D"/>
              </a:solidFill>
              <a:prstDash val="solid"/>
              <a:miter/>
            </a:ln>
          </p:spPr>
          <p:txBody>
            <a:bodyPr rtlCol="0" anchor="ctr"/>
            <a:lstStyle/>
            <a:p>
              <a:endParaRPr lang="en-US"/>
            </a:p>
          </p:txBody>
        </p:sp>
      </p:grpSp>
    </p:spTree>
    <p:extLst>
      <p:ext uri="{BB962C8B-B14F-4D97-AF65-F5344CB8AC3E}">
        <p14:creationId xmlns:p14="http://schemas.microsoft.com/office/powerpoint/2010/main" val="1876648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684</Words>
  <Application>Microsoft Office PowerPoint</Application>
  <PresentationFormat>Custom</PresentationFormat>
  <Paragraphs>69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Derek Dunwoody(BIA General Manager)</cp:lastModifiedBy>
  <cp:revision>16</cp:revision>
  <dcterms:created xsi:type="dcterms:W3CDTF">2023-02-10T09:51:31Z</dcterms:created>
  <dcterms:modified xsi:type="dcterms:W3CDTF">2024-08-15T16:36:02Z</dcterms:modified>
</cp:coreProperties>
</file>